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
  </p:notesMasterIdLst>
  <p:sldIdLst>
    <p:sldId id="256" r:id="rId2"/>
    <p:sldId id="272" r:id="rId3"/>
    <p:sldId id="260" r:id="rId4"/>
    <p:sldId id="258" r:id="rId5"/>
    <p:sldId id="259" r:id="rId6"/>
    <p:sldId id="261" r:id="rId7"/>
    <p:sldId id="262" r:id="rId8"/>
    <p:sldId id="267" r:id="rId9"/>
    <p:sldId id="263" r:id="rId10"/>
    <p:sldId id="268" r:id="rId11"/>
    <p:sldId id="270" r:id="rId12"/>
    <p:sldId id="264" r:id="rId13"/>
    <p:sldId id="271" r:id="rId14"/>
    <p:sldId id="274" r:id="rId15"/>
    <p:sldId id="265" r:id="rId16"/>
    <p:sldId id="257"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33" autoAdjust="0"/>
    <p:restoredTop sz="94660"/>
  </p:normalViewPr>
  <p:slideViewPr>
    <p:cSldViewPr snapToGrid="0">
      <p:cViewPr varScale="1">
        <p:scale>
          <a:sx n="104" d="100"/>
          <a:sy n="104" d="100"/>
        </p:scale>
        <p:origin x="852"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117F03-6565-4F99-B599-142373B0E384}" type="doc">
      <dgm:prSet loTypeId="urn:microsoft.com/office/officeart/2011/layout/TabList" loCatId="officeonline" qsTypeId="urn:microsoft.com/office/officeart/2005/8/quickstyle/simple1" qsCatId="simple" csTypeId="urn:microsoft.com/office/officeart/2005/8/colors/accent2_2" csCatId="accent2" phldr="1"/>
      <dgm:spPr/>
      <dgm:t>
        <a:bodyPr/>
        <a:lstStyle/>
        <a:p>
          <a:endParaRPr lang="en-US"/>
        </a:p>
      </dgm:t>
    </dgm:pt>
    <dgm:pt modelId="{FA42369E-A7B8-4972-BE02-9B33940EE09F}">
      <dgm:prSet phldrT="[Text]"/>
      <dgm:spPr/>
      <dgm:t>
        <a:bodyPr/>
        <a:lstStyle/>
        <a:p>
          <a:r>
            <a:rPr lang="en-US" dirty="0"/>
            <a:t>Single Applicant #1</a:t>
          </a:r>
        </a:p>
      </dgm:t>
    </dgm:pt>
    <dgm:pt modelId="{4092C419-7F92-4CCA-848E-33C017AA3E22}" type="parTrans" cxnId="{F33BE5F7-5F27-4C60-8C7F-FF0C33DAE391}">
      <dgm:prSet/>
      <dgm:spPr/>
      <dgm:t>
        <a:bodyPr/>
        <a:lstStyle/>
        <a:p>
          <a:endParaRPr lang="en-US"/>
        </a:p>
      </dgm:t>
    </dgm:pt>
    <dgm:pt modelId="{5C7DE3A8-91A7-40F0-8B67-D245279BC33D}" type="sibTrans" cxnId="{F33BE5F7-5F27-4C60-8C7F-FF0C33DAE391}">
      <dgm:prSet/>
      <dgm:spPr/>
      <dgm:t>
        <a:bodyPr/>
        <a:lstStyle/>
        <a:p>
          <a:endParaRPr lang="en-US"/>
        </a:p>
      </dgm:t>
    </dgm:pt>
    <dgm:pt modelId="{A2F49C45-58C0-4774-B3EB-DAA75171281A}">
      <dgm:prSet phldrT="[Text]"/>
      <dgm:spPr/>
      <dgm:t>
        <a:bodyPr anchor="ctr"/>
        <a:lstStyle/>
        <a:p>
          <a:pPr algn="l"/>
          <a:r>
            <a:rPr lang="en-US" dirty="0"/>
            <a:t>Requests $200,000</a:t>
          </a:r>
        </a:p>
      </dgm:t>
    </dgm:pt>
    <dgm:pt modelId="{C74413D3-0F1B-4E0E-B29E-F4F730523D08}" type="parTrans" cxnId="{92228E4F-0A09-486A-AA56-00686AB9A3C0}">
      <dgm:prSet/>
      <dgm:spPr/>
      <dgm:t>
        <a:bodyPr/>
        <a:lstStyle/>
        <a:p>
          <a:endParaRPr lang="en-US"/>
        </a:p>
      </dgm:t>
    </dgm:pt>
    <dgm:pt modelId="{F047C8FB-2D9C-42F0-9622-5B4F6AF958C2}" type="sibTrans" cxnId="{92228E4F-0A09-486A-AA56-00686AB9A3C0}">
      <dgm:prSet/>
      <dgm:spPr/>
      <dgm:t>
        <a:bodyPr/>
        <a:lstStyle/>
        <a:p>
          <a:endParaRPr lang="en-US"/>
        </a:p>
      </dgm:t>
    </dgm:pt>
    <dgm:pt modelId="{DBDE96FA-C3EB-4962-B915-1545D5272FDA}">
      <dgm:prSet phldrT="[Text]"/>
      <dgm:spPr/>
      <dgm:t>
        <a:bodyPr/>
        <a:lstStyle/>
        <a:p>
          <a:r>
            <a:rPr lang="en-US" dirty="0"/>
            <a:t>Single Applicant #2</a:t>
          </a:r>
        </a:p>
      </dgm:t>
    </dgm:pt>
    <dgm:pt modelId="{1DE3250F-3410-448C-ABCC-1C8B6EBD368C}" type="parTrans" cxnId="{CFB47EC4-6610-41E3-BC6A-5F4465F55F69}">
      <dgm:prSet/>
      <dgm:spPr/>
      <dgm:t>
        <a:bodyPr/>
        <a:lstStyle/>
        <a:p>
          <a:endParaRPr lang="en-US"/>
        </a:p>
      </dgm:t>
    </dgm:pt>
    <dgm:pt modelId="{4EA22EE8-20F2-4A24-9C4A-7995578B5021}" type="sibTrans" cxnId="{CFB47EC4-6610-41E3-BC6A-5F4465F55F69}">
      <dgm:prSet/>
      <dgm:spPr/>
      <dgm:t>
        <a:bodyPr/>
        <a:lstStyle/>
        <a:p>
          <a:endParaRPr lang="en-US"/>
        </a:p>
      </dgm:t>
    </dgm:pt>
    <dgm:pt modelId="{54252315-E306-49F1-B11F-D9657BD50FEE}">
      <dgm:prSet phldrT="[Text]"/>
      <dgm:spPr/>
      <dgm:t>
        <a:bodyPr anchor="ctr"/>
        <a:lstStyle/>
        <a:p>
          <a:r>
            <a:rPr lang="en-US" dirty="0"/>
            <a:t>Requests $200,561</a:t>
          </a:r>
        </a:p>
      </dgm:t>
    </dgm:pt>
    <dgm:pt modelId="{0D2F5438-3F7C-4FBF-A305-87F4C4EF5BCE}" type="parTrans" cxnId="{6B5798D3-A927-41AC-BD32-C7F4F713D9A9}">
      <dgm:prSet/>
      <dgm:spPr/>
      <dgm:t>
        <a:bodyPr/>
        <a:lstStyle/>
        <a:p>
          <a:endParaRPr lang="en-US"/>
        </a:p>
      </dgm:t>
    </dgm:pt>
    <dgm:pt modelId="{4E0D08EC-B932-4BA9-B75F-9763FDEE5F3E}" type="sibTrans" cxnId="{6B5798D3-A927-41AC-BD32-C7F4F713D9A9}">
      <dgm:prSet/>
      <dgm:spPr/>
      <dgm:t>
        <a:bodyPr/>
        <a:lstStyle/>
        <a:p>
          <a:endParaRPr lang="en-US"/>
        </a:p>
      </dgm:t>
    </dgm:pt>
    <dgm:pt modelId="{44FFFD85-C1A2-42B8-8F9F-3413A49E67E7}">
      <dgm:prSet phldrT="[Text]"/>
      <dgm:spPr/>
      <dgm:t>
        <a:bodyPr/>
        <a:lstStyle/>
        <a:p>
          <a:r>
            <a:rPr lang="en-US" dirty="0"/>
            <a:t>Single Applicant #3</a:t>
          </a:r>
        </a:p>
      </dgm:t>
    </dgm:pt>
    <dgm:pt modelId="{4CD98A55-0AD7-4C7B-9BA3-47C4E65F2E3E}" type="parTrans" cxnId="{9FA0BE98-1189-4A57-92CB-007AC7087DEB}">
      <dgm:prSet/>
      <dgm:spPr/>
      <dgm:t>
        <a:bodyPr/>
        <a:lstStyle/>
        <a:p>
          <a:endParaRPr lang="en-US"/>
        </a:p>
      </dgm:t>
    </dgm:pt>
    <dgm:pt modelId="{3D134028-61B3-4D23-AEA9-D5EDBEE62049}" type="sibTrans" cxnId="{9FA0BE98-1189-4A57-92CB-007AC7087DEB}">
      <dgm:prSet/>
      <dgm:spPr/>
      <dgm:t>
        <a:bodyPr/>
        <a:lstStyle/>
        <a:p>
          <a:endParaRPr lang="en-US"/>
        </a:p>
      </dgm:t>
    </dgm:pt>
    <dgm:pt modelId="{8CCC027F-6B73-4104-9CF1-174ECEA8BEC2}">
      <dgm:prSet phldrT="[Text]"/>
      <dgm:spPr/>
      <dgm:t>
        <a:bodyPr anchor="ctr"/>
        <a:lstStyle/>
        <a:p>
          <a:r>
            <a:rPr lang="en-US" dirty="0"/>
            <a:t>Requests $205,000</a:t>
          </a:r>
        </a:p>
      </dgm:t>
    </dgm:pt>
    <dgm:pt modelId="{5A8BDFCF-B6B7-4DF6-88D9-A6B3CF507963}" type="parTrans" cxnId="{AA77B666-6485-4B57-BA22-2E0BDE0705B7}">
      <dgm:prSet/>
      <dgm:spPr/>
      <dgm:t>
        <a:bodyPr/>
        <a:lstStyle/>
        <a:p>
          <a:endParaRPr lang="en-US"/>
        </a:p>
      </dgm:t>
    </dgm:pt>
    <dgm:pt modelId="{5914CDFC-C182-4C14-9E8D-A3946B40B1D6}" type="sibTrans" cxnId="{AA77B666-6485-4B57-BA22-2E0BDE0705B7}">
      <dgm:prSet/>
      <dgm:spPr/>
      <dgm:t>
        <a:bodyPr/>
        <a:lstStyle/>
        <a:p>
          <a:endParaRPr lang="en-US"/>
        </a:p>
      </dgm:t>
    </dgm:pt>
    <dgm:pt modelId="{7CA3FB50-8293-4D29-A7A5-3528935B438B}" type="pres">
      <dgm:prSet presAssocID="{E5117F03-6565-4F99-B599-142373B0E384}" presName="Name0" presStyleCnt="0">
        <dgm:presLayoutVars>
          <dgm:chMax/>
          <dgm:chPref val="3"/>
          <dgm:dir/>
          <dgm:animOne val="branch"/>
          <dgm:animLvl val="lvl"/>
        </dgm:presLayoutVars>
      </dgm:prSet>
      <dgm:spPr/>
    </dgm:pt>
    <dgm:pt modelId="{C3BE9A86-FA0E-4C89-A02F-06B5B3A87300}" type="pres">
      <dgm:prSet presAssocID="{FA42369E-A7B8-4972-BE02-9B33940EE09F}" presName="composite" presStyleCnt="0"/>
      <dgm:spPr/>
    </dgm:pt>
    <dgm:pt modelId="{D27AE664-B270-4E2D-B23C-4AC9B0B13A9E}" type="pres">
      <dgm:prSet presAssocID="{FA42369E-A7B8-4972-BE02-9B33940EE09F}" presName="FirstChild" presStyleLbl="revTx" presStyleIdx="0" presStyleCnt="3">
        <dgm:presLayoutVars>
          <dgm:chMax val="0"/>
          <dgm:chPref val="0"/>
          <dgm:bulletEnabled val="1"/>
        </dgm:presLayoutVars>
      </dgm:prSet>
      <dgm:spPr/>
    </dgm:pt>
    <dgm:pt modelId="{9134D2FE-4315-47A3-AD8D-D45E7B5E46C1}" type="pres">
      <dgm:prSet presAssocID="{FA42369E-A7B8-4972-BE02-9B33940EE09F}" presName="Parent" presStyleLbl="alignNode1" presStyleIdx="0" presStyleCnt="3">
        <dgm:presLayoutVars>
          <dgm:chMax val="3"/>
          <dgm:chPref val="3"/>
          <dgm:bulletEnabled val="1"/>
        </dgm:presLayoutVars>
      </dgm:prSet>
      <dgm:spPr/>
    </dgm:pt>
    <dgm:pt modelId="{BE987675-D5EA-48CC-8C18-81138CB85D88}" type="pres">
      <dgm:prSet presAssocID="{FA42369E-A7B8-4972-BE02-9B33940EE09F}" presName="Accent" presStyleLbl="parChTrans1D1" presStyleIdx="0" presStyleCnt="3"/>
      <dgm:spPr/>
    </dgm:pt>
    <dgm:pt modelId="{B920E6C3-CD70-4475-8556-18176F5C71A6}" type="pres">
      <dgm:prSet presAssocID="{5C7DE3A8-91A7-40F0-8B67-D245279BC33D}" presName="sibTrans" presStyleCnt="0"/>
      <dgm:spPr/>
    </dgm:pt>
    <dgm:pt modelId="{B5C9FC8A-D2D8-4461-9900-013D5A0774DA}" type="pres">
      <dgm:prSet presAssocID="{DBDE96FA-C3EB-4962-B915-1545D5272FDA}" presName="composite" presStyleCnt="0"/>
      <dgm:spPr/>
    </dgm:pt>
    <dgm:pt modelId="{9C66AED5-BC8A-4AFF-B92B-5F45A88EE016}" type="pres">
      <dgm:prSet presAssocID="{DBDE96FA-C3EB-4962-B915-1545D5272FDA}" presName="FirstChild" presStyleLbl="revTx" presStyleIdx="1" presStyleCnt="3">
        <dgm:presLayoutVars>
          <dgm:chMax val="0"/>
          <dgm:chPref val="0"/>
          <dgm:bulletEnabled val="1"/>
        </dgm:presLayoutVars>
      </dgm:prSet>
      <dgm:spPr/>
    </dgm:pt>
    <dgm:pt modelId="{FD65B482-721D-4063-BA01-3CE819B3A675}" type="pres">
      <dgm:prSet presAssocID="{DBDE96FA-C3EB-4962-B915-1545D5272FDA}" presName="Parent" presStyleLbl="alignNode1" presStyleIdx="1" presStyleCnt="3">
        <dgm:presLayoutVars>
          <dgm:chMax val="3"/>
          <dgm:chPref val="3"/>
          <dgm:bulletEnabled val="1"/>
        </dgm:presLayoutVars>
      </dgm:prSet>
      <dgm:spPr/>
    </dgm:pt>
    <dgm:pt modelId="{35FA4D39-2B4B-461C-93C6-EF54881ABE6F}" type="pres">
      <dgm:prSet presAssocID="{DBDE96FA-C3EB-4962-B915-1545D5272FDA}" presName="Accent" presStyleLbl="parChTrans1D1" presStyleIdx="1" presStyleCnt="3"/>
      <dgm:spPr/>
    </dgm:pt>
    <dgm:pt modelId="{AEF915E2-9EB4-4181-A9CA-8758CEF2B826}" type="pres">
      <dgm:prSet presAssocID="{4EA22EE8-20F2-4A24-9C4A-7995578B5021}" presName="sibTrans" presStyleCnt="0"/>
      <dgm:spPr/>
    </dgm:pt>
    <dgm:pt modelId="{06360FBD-DD57-40BB-A39B-C1989233A46B}" type="pres">
      <dgm:prSet presAssocID="{44FFFD85-C1A2-42B8-8F9F-3413A49E67E7}" presName="composite" presStyleCnt="0"/>
      <dgm:spPr/>
    </dgm:pt>
    <dgm:pt modelId="{D3BD10AF-ED8D-42AB-A6CE-D35E11DB4BEA}" type="pres">
      <dgm:prSet presAssocID="{44FFFD85-C1A2-42B8-8F9F-3413A49E67E7}" presName="FirstChild" presStyleLbl="revTx" presStyleIdx="2" presStyleCnt="3">
        <dgm:presLayoutVars>
          <dgm:chMax val="0"/>
          <dgm:chPref val="0"/>
          <dgm:bulletEnabled val="1"/>
        </dgm:presLayoutVars>
      </dgm:prSet>
      <dgm:spPr/>
    </dgm:pt>
    <dgm:pt modelId="{A1E69770-9A8D-47A5-AAEF-66B421044525}" type="pres">
      <dgm:prSet presAssocID="{44FFFD85-C1A2-42B8-8F9F-3413A49E67E7}" presName="Parent" presStyleLbl="alignNode1" presStyleIdx="2" presStyleCnt="3">
        <dgm:presLayoutVars>
          <dgm:chMax val="3"/>
          <dgm:chPref val="3"/>
          <dgm:bulletEnabled val="1"/>
        </dgm:presLayoutVars>
      </dgm:prSet>
      <dgm:spPr/>
    </dgm:pt>
    <dgm:pt modelId="{B71A51F5-7B79-4826-B4EB-4628B3E0070B}" type="pres">
      <dgm:prSet presAssocID="{44FFFD85-C1A2-42B8-8F9F-3413A49E67E7}" presName="Accent" presStyleLbl="parChTrans1D1" presStyleIdx="2" presStyleCnt="3"/>
      <dgm:spPr/>
    </dgm:pt>
  </dgm:ptLst>
  <dgm:cxnLst>
    <dgm:cxn modelId="{9FA0BE98-1189-4A57-92CB-007AC7087DEB}" srcId="{E5117F03-6565-4F99-B599-142373B0E384}" destId="{44FFFD85-C1A2-42B8-8F9F-3413A49E67E7}" srcOrd="2" destOrd="0" parTransId="{4CD98A55-0AD7-4C7B-9BA3-47C4E65F2E3E}" sibTransId="{3D134028-61B3-4D23-AEA9-D5EDBEE62049}"/>
    <dgm:cxn modelId="{DE435480-ADB5-4A94-9A5A-2CD12435333B}" type="presOf" srcId="{44FFFD85-C1A2-42B8-8F9F-3413A49E67E7}" destId="{A1E69770-9A8D-47A5-AAEF-66B421044525}" srcOrd="0" destOrd="0" presId="urn:microsoft.com/office/officeart/2011/layout/TabList"/>
    <dgm:cxn modelId="{EB886D88-5ECC-4255-87B5-95F62A89280E}" type="presOf" srcId="{54252315-E306-49F1-B11F-D9657BD50FEE}" destId="{9C66AED5-BC8A-4AFF-B92B-5F45A88EE016}" srcOrd="0" destOrd="0" presId="urn:microsoft.com/office/officeart/2011/layout/TabList"/>
    <dgm:cxn modelId="{6B5798D3-A927-41AC-BD32-C7F4F713D9A9}" srcId="{DBDE96FA-C3EB-4962-B915-1545D5272FDA}" destId="{54252315-E306-49F1-B11F-D9657BD50FEE}" srcOrd="0" destOrd="0" parTransId="{0D2F5438-3F7C-4FBF-A305-87F4C4EF5BCE}" sibTransId="{4E0D08EC-B932-4BA9-B75F-9763FDEE5F3E}"/>
    <dgm:cxn modelId="{621D0E38-63F9-4ED4-B492-C619B55BA597}" type="presOf" srcId="{E5117F03-6565-4F99-B599-142373B0E384}" destId="{7CA3FB50-8293-4D29-A7A5-3528935B438B}" srcOrd="0" destOrd="0" presId="urn:microsoft.com/office/officeart/2011/layout/TabList"/>
    <dgm:cxn modelId="{28992E40-4834-4009-888D-D2169BEC1755}" type="presOf" srcId="{FA42369E-A7B8-4972-BE02-9B33940EE09F}" destId="{9134D2FE-4315-47A3-AD8D-D45E7B5E46C1}" srcOrd="0" destOrd="0" presId="urn:microsoft.com/office/officeart/2011/layout/TabList"/>
    <dgm:cxn modelId="{92228E4F-0A09-486A-AA56-00686AB9A3C0}" srcId="{FA42369E-A7B8-4972-BE02-9B33940EE09F}" destId="{A2F49C45-58C0-4774-B3EB-DAA75171281A}" srcOrd="0" destOrd="0" parTransId="{C74413D3-0F1B-4E0E-B29E-F4F730523D08}" sibTransId="{F047C8FB-2D9C-42F0-9622-5B4F6AF958C2}"/>
    <dgm:cxn modelId="{D0B82821-17CA-4FC3-A113-679E4236F12A}" type="presOf" srcId="{A2F49C45-58C0-4774-B3EB-DAA75171281A}" destId="{D27AE664-B270-4E2D-B23C-4AC9B0B13A9E}" srcOrd="0" destOrd="0" presId="urn:microsoft.com/office/officeart/2011/layout/TabList"/>
    <dgm:cxn modelId="{AA77B666-6485-4B57-BA22-2E0BDE0705B7}" srcId="{44FFFD85-C1A2-42B8-8F9F-3413A49E67E7}" destId="{8CCC027F-6B73-4104-9CF1-174ECEA8BEC2}" srcOrd="0" destOrd="0" parTransId="{5A8BDFCF-B6B7-4DF6-88D9-A6B3CF507963}" sibTransId="{5914CDFC-C182-4C14-9E8D-A3946B40B1D6}"/>
    <dgm:cxn modelId="{F33BE5F7-5F27-4C60-8C7F-FF0C33DAE391}" srcId="{E5117F03-6565-4F99-B599-142373B0E384}" destId="{FA42369E-A7B8-4972-BE02-9B33940EE09F}" srcOrd="0" destOrd="0" parTransId="{4092C419-7F92-4CCA-848E-33C017AA3E22}" sibTransId="{5C7DE3A8-91A7-40F0-8B67-D245279BC33D}"/>
    <dgm:cxn modelId="{734BF8C4-D9BF-4E44-AE51-EFC0803799FB}" type="presOf" srcId="{8CCC027F-6B73-4104-9CF1-174ECEA8BEC2}" destId="{D3BD10AF-ED8D-42AB-A6CE-D35E11DB4BEA}" srcOrd="0" destOrd="0" presId="urn:microsoft.com/office/officeart/2011/layout/TabList"/>
    <dgm:cxn modelId="{5EA59EB3-3A86-4E85-9BFF-1EEADDDDEE05}" type="presOf" srcId="{DBDE96FA-C3EB-4962-B915-1545D5272FDA}" destId="{FD65B482-721D-4063-BA01-3CE819B3A675}" srcOrd="0" destOrd="0" presId="urn:microsoft.com/office/officeart/2011/layout/TabList"/>
    <dgm:cxn modelId="{CFB47EC4-6610-41E3-BC6A-5F4465F55F69}" srcId="{E5117F03-6565-4F99-B599-142373B0E384}" destId="{DBDE96FA-C3EB-4962-B915-1545D5272FDA}" srcOrd="1" destOrd="0" parTransId="{1DE3250F-3410-448C-ABCC-1C8B6EBD368C}" sibTransId="{4EA22EE8-20F2-4A24-9C4A-7995578B5021}"/>
    <dgm:cxn modelId="{7E966111-B02F-4304-A8E5-E4DFD8578578}" type="presParOf" srcId="{7CA3FB50-8293-4D29-A7A5-3528935B438B}" destId="{C3BE9A86-FA0E-4C89-A02F-06B5B3A87300}" srcOrd="0" destOrd="0" presId="urn:microsoft.com/office/officeart/2011/layout/TabList"/>
    <dgm:cxn modelId="{E99D1C0B-0786-4C3D-B49D-080A7E27882A}" type="presParOf" srcId="{C3BE9A86-FA0E-4C89-A02F-06B5B3A87300}" destId="{D27AE664-B270-4E2D-B23C-4AC9B0B13A9E}" srcOrd="0" destOrd="0" presId="urn:microsoft.com/office/officeart/2011/layout/TabList"/>
    <dgm:cxn modelId="{A4EFFCC5-1407-47EA-AD0A-A41D8EAF84D4}" type="presParOf" srcId="{C3BE9A86-FA0E-4C89-A02F-06B5B3A87300}" destId="{9134D2FE-4315-47A3-AD8D-D45E7B5E46C1}" srcOrd="1" destOrd="0" presId="urn:microsoft.com/office/officeart/2011/layout/TabList"/>
    <dgm:cxn modelId="{C9024863-A9D0-4E6A-A45A-51E772BD6CC8}" type="presParOf" srcId="{C3BE9A86-FA0E-4C89-A02F-06B5B3A87300}" destId="{BE987675-D5EA-48CC-8C18-81138CB85D88}" srcOrd="2" destOrd="0" presId="urn:microsoft.com/office/officeart/2011/layout/TabList"/>
    <dgm:cxn modelId="{26815884-6B8D-49AC-8E0B-3272CE5401F1}" type="presParOf" srcId="{7CA3FB50-8293-4D29-A7A5-3528935B438B}" destId="{B920E6C3-CD70-4475-8556-18176F5C71A6}" srcOrd="1" destOrd="0" presId="urn:microsoft.com/office/officeart/2011/layout/TabList"/>
    <dgm:cxn modelId="{08FC91B3-DDFA-43D4-ABBE-D6ED5A515803}" type="presParOf" srcId="{7CA3FB50-8293-4D29-A7A5-3528935B438B}" destId="{B5C9FC8A-D2D8-4461-9900-013D5A0774DA}" srcOrd="2" destOrd="0" presId="urn:microsoft.com/office/officeart/2011/layout/TabList"/>
    <dgm:cxn modelId="{B62D1162-119C-4EAF-8A36-B985272513C1}" type="presParOf" srcId="{B5C9FC8A-D2D8-4461-9900-013D5A0774DA}" destId="{9C66AED5-BC8A-4AFF-B92B-5F45A88EE016}" srcOrd="0" destOrd="0" presId="urn:microsoft.com/office/officeart/2011/layout/TabList"/>
    <dgm:cxn modelId="{8436C035-C07D-4BB3-814F-ADFDBAD179DA}" type="presParOf" srcId="{B5C9FC8A-D2D8-4461-9900-013D5A0774DA}" destId="{FD65B482-721D-4063-BA01-3CE819B3A675}" srcOrd="1" destOrd="0" presId="urn:microsoft.com/office/officeart/2011/layout/TabList"/>
    <dgm:cxn modelId="{24C680D8-409B-4B58-BBB2-E10915EE9A62}" type="presParOf" srcId="{B5C9FC8A-D2D8-4461-9900-013D5A0774DA}" destId="{35FA4D39-2B4B-461C-93C6-EF54881ABE6F}" srcOrd="2" destOrd="0" presId="urn:microsoft.com/office/officeart/2011/layout/TabList"/>
    <dgm:cxn modelId="{CEA4FE13-CDAB-4AA4-923C-4833EC53DB4F}" type="presParOf" srcId="{7CA3FB50-8293-4D29-A7A5-3528935B438B}" destId="{AEF915E2-9EB4-4181-A9CA-8758CEF2B826}" srcOrd="3" destOrd="0" presId="urn:microsoft.com/office/officeart/2011/layout/TabList"/>
    <dgm:cxn modelId="{5CC01455-9B40-4101-AB35-B25251351922}" type="presParOf" srcId="{7CA3FB50-8293-4D29-A7A5-3528935B438B}" destId="{06360FBD-DD57-40BB-A39B-C1989233A46B}" srcOrd="4" destOrd="0" presId="urn:microsoft.com/office/officeart/2011/layout/TabList"/>
    <dgm:cxn modelId="{D025264D-34CA-4C38-AD80-D7830DF2574C}" type="presParOf" srcId="{06360FBD-DD57-40BB-A39B-C1989233A46B}" destId="{D3BD10AF-ED8D-42AB-A6CE-D35E11DB4BEA}" srcOrd="0" destOrd="0" presId="urn:microsoft.com/office/officeart/2011/layout/TabList"/>
    <dgm:cxn modelId="{3247BCE7-A2AA-4230-A8F9-07E95BC90ED4}" type="presParOf" srcId="{06360FBD-DD57-40BB-A39B-C1989233A46B}" destId="{A1E69770-9A8D-47A5-AAEF-66B421044525}" srcOrd="1" destOrd="0" presId="urn:microsoft.com/office/officeart/2011/layout/TabList"/>
    <dgm:cxn modelId="{9C7E1DD6-E2DB-4025-9F85-F1B7A01BBB58}" type="presParOf" srcId="{06360FBD-DD57-40BB-A39B-C1989233A46B}" destId="{B71A51F5-7B79-4826-B4EB-4628B3E0070B}" srcOrd="2" destOrd="0" presId="urn:microsoft.com/office/officeart/2011/layout/Tab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2610FE3-F326-499A-B254-F84B21F6623D}" type="doc">
      <dgm:prSet loTypeId="urn:microsoft.com/office/officeart/2008/layout/HorizontalMultiLevelHierarchy" loCatId="hierarchy" qsTypeId="urn:microsoft.com/office/officeart/2005/8/quickstyle/simple1" qsCatId="simple" csTypeId="urn:microsoft.com/office/officeart/2005/8/colors/accent6_2" csCatId="accent6" phldr="1"/>
      <dgm:spPr/>
      <dgm:t>
        <a:bodyPr/>
        <a:lstStyle/>
        <a:p>
          <a:endParaRPr lang="en-US"/>
        </a:p>
      </dgm:t>
    </dgm:pt>
    <dgm:pt modelId="{B6D48861-326C-4F38-836E-CD6FBEED1853}">
      <dgm:prSet phldrT="[Text]"/>
      <dgm:spPr/>
      <dgm:t>
        <a:bodyPr/>
        <a:lstStyle/>
        <a:p>
          <a:r>
            <a:rPr lang="en-US" dirty="0"/>
            <a:t>Collaborative Application</a:t>
          </a:r>
        </a:p>
      </dgm:t>
    </dgm:pt>
    <dgm:pt modelId="{33BC555C-C8ED-45C4-8595-9DA8DFBA4423}" type="parTrans" cxnId="{8E9B145E-212D-4658-8010-D9F5C694AEBE}">
      <dgm:prSet/>
      <dgm:spPr/>
      <dgm:t>
        <a:bodyPr/>
        <a:lstStyle/>
        <a:p>
          <a:endParaRPr lang="en-US"/>
        </a:p>
      </dgm:t>
    </dgm:pt>
    <dgm:pt modelId="{91FAA991-91EE-455E-85B5-B896DE3CBB65}" type="sibTrans" cxnId="{8E9B145E-212D-4658-8010-D9F5C694AEBE}">
      <dgm:prSet/>
      <dgm:spPr/>
      <dgm:t>
        <a:bodyPr/>
        <a:lstStyle/>
        <a:p>
          <a:endParaRPr lang="en-US"/>
        </a:p>
      </dgm:t>
    </dgm:pt>
    <dgm:pt modelId="{3925ECA5-3585-4AC7-8A47-A1408341F386}">
      <dgm:prSet phldrT="[Text]"/>
      <dgm:spPr/>
      <dgm:t>
        <a:bodyPr/>
        <a:lstStyle/>
        <a:p>
          <a:r>
            <a:rPr lang="en-US" dirty="0"/>
            <a:t>Partner #1 - $300,000</a:t>
          </a:r>
        </a:p>
      </dgm:t>
    </dgm:pt>
    <dgm:pt modelId="{509BDBAF-A51A-4420-A95C-C732FF597FFE}" type="parTrans" cxnId="{01ED7EFD-A91B-43A4-B788-D87575506461}">
      <dgm:prSet/>
      <dgm:spPr/>
      <dgm:t>
        <a:bodyPr/>
        <a:lstStyle/>
        <a:p>
          <a:endParaRPr lang="en-US"/>
        </a:p>
      </dgm:t>
    </dgm:pt>
    <dgm:pt modelId="{F599F728-910C-4A0C-9E19-DCFC536BCCB4}" type="sibTrans" cxnId="{01ED7EFD-A91B-43A4-B788-D87575506461}">
      <dgm:prSet/>
      <dgm:spPr/>
      <dgm:t>
        <a:bodyPr/>
        <a:lstStyle/>
        <a:p>
          <a:endParaRPr lang="en-US"/>
        </a:p>
      </dgm:t>
    </dgm:pt>
    <dgm:pt modelId="{A51644D0-683E-4BF9-938B-7BFEFB1A1F73}">
      <dgm:prSet phldrT="[Text]"/>
      <dgm:spPr/>
      <dgm:t>
        <a:bodyPr/>
        <a:lstStyle/>
        <a:p>
          <a:r>
            <a:rPr lang="en-US" dirty="0"/>
            <a:t>Partner #2 - $250,000</a:t>
          </a:r>
        </a:p>
      </dgm:t>
    </dgm:pt>
    <dgm:pt modelId="{CC4DF861-F20B-4CCA-8462-3C3E2D12E9C0}" type="parTrans" cxnId="{BE5C7638-8361-4DAC-9103-1511AE137815}">
      <dgm:prSet/>
      <dgm:spPr/>
      <dgm:t>
        <a:bodyPr/>
        <a:lstStyle/>
        <a:p>
          <a:endParaRPr lang="en-US"/>
        </a:p>
      </dgm:t>
    </dgm:pt>
    <dgm:pt modelId="{18CD37F8-24F3-49E0-881E-E0EF9A87B430}" type="sibTrans" cxnId="{BE5C7638-8361-4DAC-9103-1511AE137815}">
      <dgm:prSet/>
      <dgm:spPr/>
      <dgm:t>
        <a:bodyPr/>
        <a:lstStyle/>
        <a:p>
          <a:endParaRPr lang="en-US"/>
        </a:p>
      </dgm:t>
    </dgm:pt>
    <dgm:pt modelId="{0879A591-E40D-4638-A61D-220FBA07B690}">
      <dgm:prSet phldrT="[Text]"/>
      <dgm:spPr/>
      <dgm:t>
        <a:bodyPr/>
        <a:lstStyle/>
        <a:p>
          <a:r>
            <a:rPr lang="en-US" dirty="0"/>
            <a:t>Partner #3 - $50,000</a:t>
          </a:r>
        </a:p>
      </dgm:t>
    </dgm:pt>
    <dgm:pt modelId="{495314B1-9890-4406-9C0A-F6DBC8C949B6}" type="parTrans" cxnId="{7674BC01-76FE-4A01-A83A-A4019AB57355}">
      <dgm:prSet/>
      <dgm:spPr/>
      <dgm:t>
        <a:bodyPr/>
        <a:lstStyle/>
        <a:p>
          <a:endParaRPr lang="en-US"/>
        </a:p>
      </dgm:t>
    </dgm:pt>
    <dgm:pt modelId="{D64C2D81-7489-404E-8A6B-DF1F906ABB37}" type="sibTrans" cxnId="{7674BC01-76FE-4A01-A83A-A4019AB57355}">
      <dgm:prSet/>
      <dgm:spPr/>
      <dgm:t>
        <a:bodyPr/>
        <a:lstStyle/>
        <a:p>
          <a:endParaRPr lang="en-US"/>
        </a:p>
      </dgm:t>
    </dgm:pt>
    <dgm:pt modelId="{9B40911F-C3E4-4DF0-A524-CB6B429BD436}" type="pres">
      <dgm:prSet presAssocID="{E2610FE3-F326-499A-B254-F84B21F6623D}" presName="Name0" presStyleCnt="0">
        <dgm:presLayoutVars>
          <dgm:chPref val="1"/>
          <dgm:dir/>
          <dgm:animOne val="branch"/>
          <dgm:animLvl val="lvl"/>
          <dgm:resizeHandles val="exact"/>
        </dgm:presLayoutVars>
      </dgm:prSet>
      <dgm:spPr/>
    </dgm:pt>
    <dgm:pt modelId="{99080FB6-B999-4912-B492-630556868962}" type="pres">
      <dgm:prSet presAssocID="{B6D48861-326C-4F38-836E-CD6FBEED1853}" presName="root1" presStyleCnt="0"/>
      <dgm:spPr/>
    </dgm:pt>
    <dgm:pt modelId="{7AA5D055-E944-4052-8BDE-427A89C1B620}" type="pres">
      <dgm:prSet presAssocID="{B6D48861-326C-4F38-836E-CD6FBEED1853}" presName="LevelOneTextNode" presStyleLbl="node0" presStyleIdx="0" presStyleCnt="1" custScaleX="129181">
        <dgm:presLayoutVars>
          <dgm:chPref val="3"/>
        </dgm:presLayoutVars>
      </dgm:prSet>
      <dgm:spPr/>
    </dgm:pt>
    <dgm:pt modelId="{11A8F425-12F7-4938-9C8C-23899DA64255}" type="pres">
      <dgm:prSet presAssocID="{B6D48861-326C-4F38-836E-CD6FBEED1853}" presName="level2hierChild" presStyleCnt="0"/>
      <dgm:spPr/>
    </dgm:pt>
    <dgm:pt modelId="{7E82CA72-F572-4FCB-B878-A54EEC4FF943}" type="pres">
      <dgm:prSet presAssocID="{509BDBAF-A51A-4420-A95C-C732FF597FFE}" presName="conn2-1" presStyleLbl="parChTrans1D2" presStyleIdx="0" presStyleCnt="3"/>
      <dgm:spPr/>
    </dgm:pt>
    <dgm:pt modelId="{E728CE91-3E00-4315-A202-CB458FE9B363}" type="pres">
      <dgm:prSet presAssocID="{509BDBAF-A51A-4420-A95C-C732FF597FFE}" presName="connTx" presStyleLbl="parChTrans1D2" presStyleIdx="0" presStyleCnt="3"/>
      <dgm:spPr/>
    </dgm:pt>
    <dgm:pt modelId="{0B4E0723-5FDC-43C8-AE6B-6A59FBEE074D}" type="pres">
      <dgm:prSet presAssocID="{3925ECA5-3585-4AC7-8A47-A1408341F386}" presName="root2" presStyleCnt="0"/>
      <dgm:spPr/>
    </dgm:pt>
    <dgm:pt modelId="{B0AE7F17-43DE-4F71-B312-A0CC2B18A4EA}" type="pres">
      <dgm:prSet presAssocID="{3925ECA5-3585-4AC7-8A47-A1408341F386}" presName="LevelTwoTextNode" presStyleLbl="node2" presStyleIdx="0" presStyleCnt="3">
        <dgm:presLayoutVars>
          <dgm:chPref val="3"/>
        </dgm:presLayoutVars>
      </dgm:prSet>
      <dgm:spPr/>
    </dgm:pt>
    <dgm:pt modelId="{2204742F-710B-443D-A147-269E2A99FB48}" type="pres">
      <dgm:prSet presAssocID="{3925ECA5-3585-4AC7-8A47-A1408341F386}" presName="level3hierChild" presStyleCnt="0"/>
      <dgm:spPr/>
    </dgm:pt>
    <dgm:pt modelId="{12DFBA3C-83FF-4A3D-BDA3-CBC98E95D260}" type="pres">
      <dgm:prSet presAssocID="{CC4DF861-F20B-4CCA-8462-3C3E2D12E9C0}" presName="conn2-1" presStyleLbl="parChTrans1D2" presStyleIdx="1" presStyleCnt="3"/>
      <dgm:spPr/>
    </dgm:pt>
    <dgm:pt modelId="{09640AC6-54FA-40AA-9B3B-4BE27F05AADC}" type="pres">
      <dgm:prSet presAssocID="{CC4DF861-F20B-4CCA-8462-3C3E2D12E9C0}" presName="connTx" presStyleLbl="parChTrans1D2" presStyleIdx="1" presStyleCnt="3"/>
      <dgm:spPr/>
    </dgm:pt>
    <dgm:pt modelId="{9271C4AF-379F-442B-994A-82477C1DE6D8}" type="pres">
      <dgm:prSet presAssocID="{A51644D0-683E-4BF9-938B-7BFEFB1A1F73}" presName="root2" presStyleCnt="0"/>
      <dgm:spPr/>
    </dgm:pt>
    <dgm:pt modelId="{C507485C-170B-471F-8D6C-E9993D64BECD}" type="pres">
      <dgm:prSet presAssocID="{A51644D0-683E-4BF9-938B-7BFEFB1A1F73}" presName="LevelTwoTextNode" presStyleLbl="node2" presStyleIdx="1" presStyleCnt="3">
        <dgm:presLayoutVars>
          <dgm:chPref val="3"/>
        </dgm:presLayoutVars>
      </dgm:prSet>
      <dgm:spPr/>
    </dgm:pt>
    <dgm:pt modelId="{738FB1C3-C514-43DA-9E54-8BB71EAA3EAE}" type="pres">
      <dgm:prSet presAssocID="{A51644D0-683E-4BF9-938B-7BFEFB1A1F73}" presName="level3hierChild" presStyleCnt="0"/>
      <dgm:spPr/>
    </dgm:pt>
    <dgm:pt modelId="{5C4E923F-0837-42EA-9C89-2A568C6669C9}" type="pres">
      <dgm:prSet presAssocID="{495314B1-9890-4406-9C0A-F6DBC8C949B6}" presName="conn2-1" presStyleLbl="parChTrans1D2" presStyleIdx="2" presStyleCnt="3"/>
      <dgm:spPr/>
    </dgm:pt>
    <dgm:pt modelId="{2446096E-D27A-4763-9AE8-AFA90B4C307C}" type="pres">
      <dgm:prSet presAssocID="{495314B1-9890-4406-9C0A-F6DBC8C949B6}" presName="connTx" presStyleLbl="parChTrans1D2" presStyleIdx="2" presStyleCnt="3"/>
      <dgm:spPr/>
    </dgm:pt>
    <dgm:pt modelId="{056F766C-38CA-4451-9202-88B507FB853F}" type="pres">
      <dgm:prSet presAssocID="{0879A591-E40D-4638-A61D-220FBA07B690}" presName="root2" presStyleCnt="0"/>
      <dgm:spPr/>
    </dgm:pt>
    <dgm:pt modelId="{4278472D-0536-4A1E-8933-0C58D2EA7E34}" type="pres">
      <dgm:prSet presAssocID="{0879A591-E40D-4638-A61D-220FBA07B690}" presName="LevelTwoTextNode" presStyleLbl="node2" presStyleIdx="2" presStyleCnt="3">
        <dgm:presLayoutVars>
          <dgm:chPref val="3"/>
        </dgm:presLayoutVars>
      </dgm:prSet>
      <dgm:spPr/>
    </dgm:pt>
    <dgm:pt modelId="{31DD448A-26E7-4734-A9A6-7D51171EE25D}" type="pres">
      <dgm:prSet presAssocID="{0879A591-E40D-4638-A61D-220FBA07B690}" presName="level3hierChild" presStyleCnt="0"/>
      <dgm:spPr/>
    </dgm:pt>
  </dgm:ptLst>
  <dgm:cxnLst>
    <dgm:cxn modelId="{BE5C7638-8361-4DAC-9103-1511AE137815}" srcId="{B6D48861-326C-4F38-836E-CD6FBEED1853}" destId="{A51644D0-683E-4BF9-938B-7BFEFB1A1F73}" srcOrd="1" destOrd="0" parTransId="{CC4DF861-F20B-4CCA-8462-3C3E2D12E9C0}" sibTransId="{18CD37F8-24F3-49E0-881E-E0EF9A87B430}"/>
    <dgm:cxn modelId="{7674BC01-76FE-4A01-A83A-A4019AB57355}" srcId="{B6D48861-326C-4F38-836E-CD6FBEED1853}" destId="{0879A591-E40D-4638-A61D-220FBA07B690}" srcOrd="2" destOrd="0" parTransId="{495314B1-9890-4406-9C0A-F6DBC8C949B6}" sibTransId="{D64C2D81-7489-404E-8A6B-DF1F906ABB37}"/>
    <dgm:cxn modelId="{8E9B145E-212D-4658-8010-D9F5C694AEBE}" srcId="{E2610FE3-F326-499A-B254-F84B21F6623D}" destId="{B6D48861-326C-4F38-836E-CD6FBEED1853}" srcOrd="0" destOrd="0" parTransId="{33BC555C-C8ED-45C4-8595-9DA8DFBA4423}" sibTransId="{91FAA991-91EE-455E-85B5-B896DE3CBB65}"/>
    <dgm:cxn modelId="{16EC29E7-4C26-43D7-9813-CA0314C4713D}" type="presOf" srcId="{E2610FE3-F326-499A-B254-F84B21F6623D}" destId="{9B40911F-C3E4-4DF0-A524-CB6B429BD436}" srcOrd="0" destOrd="0" presId="urn:microsoft.com/office/officeart/2008/layout/HorizontalMultiLevelHierarchy"/>
    <dgm:cxn modelId="{B4041D79-3F92-4901-B4E0-8DE96904FDDB}" type="presOf" srcId="{0879A591-E40D-4638-A61D-220FBA07B690}" destId="{4278472D-0536-4A1E-8933-0C58D2EA7E34}" srcOrd="0" destOrd="0" presId="urn:microsoft.com/office/officeart/2008/layout/HorizontalMultiLevelHierarchy"/>
    <dgm:cxn modelId="{8E0A901D-5150-430C-AA52-8E43BEC19FC8}" type="presOf" srcId="{A51644D0-683E-4BF9-938B-7BFEFB1A1F73}" destId="{C507485C-170B-471F-8D6C-E9993D64BECD}" srcOrd="0" destOrd="0" presId="urn:microsoft.com/office/officeart/2008/layout/HorizontalMultiLevelHierarchy"/>
    <dgm:cxn modelId="{97143CEE-D16C-42FE-BE68-1A3CDE155763}" type="presOf" srcId="{B6D48861-326C-4F38-836E-CD6FBEED1853}" destId="{7AA5D055-E944-4052-8BDE-427A89C1B620}" srcOrd="0" destOrd="0" presId="urn:microsoft.com/office/officeart/2008/layout/HorizontalMultiLevelHierarchy"/>
    <dgm:cxn modelId="{AFD32CED-2C3C-493C-81B2-869E985500D5}" type="presOf" srcId="{495314B1-9890-4406-9C0A-F6DBC8C949B6}" destId="{2446096E-D27A-4763-9AE8-AFA90B4C307C}" srcOrd="1" destOrd="0" presId="urn:microsoft.com/office/officeart/2008/layout/HorizontalMultiLevelHierarchy"/>
    <dgm:cxn modelId="{071930F9-2E47-4D86-BC91-A54E80AE4ACE}" type="presOf" srcId="{495314B1-9890-4406-9C0A-F6DBC8C949B6}" destId="{5C4E923F-0837-42EA-9C89-2A568C6669C9}" srcOrd="0" destOrd="0" presId="urn:microsoft.com/office/officeart/2008/layout/HorizontalMultiLevelHierarchy"/>
    <dgm:cxn modelId="{F5508784-5D78-4A55-A1F2-7C67D364E5C3}" type="presOf" srcId="{3925ECA5-3585-4AC7-8A47-A1408341F386}" destId="{B0AE7F17-43DE-4F71-B312-A0CC2B18A4EA}" srcOrd="0" destOrd="0" presId="urn:microsoft.com/office/officeart/2008/layout/HorizontalMultiLevelHierarchy"/>
    <dgm:cxn modelId="{B0EB21B1-2C33-446C-A308-F712AF56F95B}" type="presOf" srcId="{CC4DF861-F20B-4CCA-8462-3C3E2D12E9C0}" destId="{12DFBA3C-83FF-4A3D-BDA3-CBC98E95D260}" srcOrd="0" destOrd="0" presId="urn:microsoft.com/office/officeart/2008/layout/HorizontalMultiLevelHierarchy"/>
    <dgm:cxn modelId="{AC865C41-EE3A-43E5-A292-75BC7BE046DC}" type="presOf" srcId="{CC4DF861-F20B-4CCA-8462-3C3E2D12E9C0}" destId="{09640AC6-54FA-40AA-9B3B-4BE27F05AADC}" srcOrd="1" destOrd="0" presId="urn:microsoft.com/office/officeart/2008/layout/HorizontalMultiLevelHierarchy"/>
    <dgm:cxn modelId="{01ED7EFD-A91B-43A4-B788-D87575506461}" srcId="{B6D48861-326C-4F38-836E-CD6FBEED1853}" destId="{3925ECA5-3585-4AC7-8A47-A1408341F386}" srcOrd="0" destOrd="0" parTransId="{509BDBAF-A51A-4420-A95C-C732FF597FFE}" sibTransId="{F599F728-910C-4A0C-9E19-DCFC536BCCB4}"/>
    <dgm:cxn modelId="{4AF650C2-E7F5-4700-9200-4938A1BCCF2B}" type="presOf" srcId="{509BDBAF-A51A-4420-A95C-C732FF597FFE}" destId="{7E82CA72-F572-4FCB-B878-A54EEC4FF943}" srcOrd="0" destOrd="0" presId="urn:microsoft.com/office/officeart/2008/layout/HorizontalMultiLevelHierarchy"/>
    <dgm:cxn modelId="{63F132B9-7568-405A-BDE2-E114FB5623E2}" type="presOf" srcId="{509BDBAF-A51A-4420-A95C-C732FF597FFE}" destId="{E728CE91-3E00-4315-A202-CB458FE9B363}" srcOrd="1" destOrd="0" presId="urn:microsoft.com/office/officeart/2008/layout/HorizontalMultiLevelHierarchy"/>
    <dgm:cxn modelId="{1D28587C-1874-412F-817D-AB0245F9F6D7}" type="presParOf" srcId="{9B40911F-C3E4-4DF0-A524-CB6B429BD436}" destId="{99080FB6-B999-4912-B492-630556868962}" srcOrd="0" destOrd="0" presId="urn:microsoft.com/office/officeart/2008/layout/HorizontalMultiLevelHierarchy"/>
    <dgm:cxn modelId="{02982801-765B-495D-8C71-CDD79879BF00}" type="presParOf" srcId="{99080FB6-B999-4912-B492-630556868962}" destId="{7AA5D055-E944-4052-8BDE-427A89C1B620}" srcOrd="0" destOrd="0" presId="urn:microsoft.com/office/officeart/2008/layout/HorizontalMultiLevelHierarchy"/>
    <dgm:cxn modelId="{5DC22201-F1AD-480C-B568-79671EEB1F8B}" type="presParOf" srcId="{99080FB6-B999-4912-B492-630556868962}" destId="{11A8F425-12F7-4938-9C8C-23899DA64255}" srcOrd="1" destOrd="0" presId="urn:microsoft.com/office/officeart/2008/layout/HorizontalMultiLevelHierarchy"/>
    <dgm:cxn modelId="{07764CB0-FCA3-4612-8091-D94E37D33472}" type="presParOf" srcId="{11A8F425-12F7-4938-9C8C-23899DA64255}" destId="{7E82CA72-F572-4FCB-B878-A54EEC4FF943}" srcOrd="0" destOrd="0" presId="urn:microsoft.com/office/officeart/2008/layout/HorizontalMultiLevelHierarchy"/>
    <dgm:cxn modelId="{3609D6A5-3EBE-4B55-9F0A-4B150233C988}" type="presParOf" srcId="{7E82CA72-F572-4FCB-B878-A54EEC4FF943}" destId="{E728CE91-3E00-4315-A202-CB458FE9B363}" srcOrd="0" destOrd="0" presId="urn:microsoft.com/office/officeart/2008/layout/HorizontalMultiLevelHierarchy"/>
    <dgm:cxn modelId="{BFBD8D24-0D61-44DA-A873-C68698C14911}" type="presParOf" srcId="{11A8F425-12F7-4938-9C8C-23899DA64255}" destId="{0B4E0723-5FDC-43C8-AE6B-6A59FBEE074D}" srcOrd="1" destOrd="0" presId="urn:microsoft.com/office/officeart/2008/layout/HorizontalMultiLevelHierarchy"/>
    <dgm:cxn modelId="{806A4EDF-4E88-44F2-9EE9-7ED343F13BF3}" type="presParOf" srcId="{0B4E0723-5FDC-43C8-AE6B-6A59FBEE074D}" destId="{B0AE7F17-43DE-4F71-B312-A0CC2B18A4EA}" srcOrd="0" destOrd="0" presId="urn:microsoft.com/office/officeart/2008/layout/HorizontalMultiLevelHierarchy"/>
    <dgm:cxn modelId="{CCBF797F-FCC2-426A-9F46-01A798924494}" type="presParOf" srcId="{0B4E0723-5FDC-43C8-AE6B-6A59FBEE074D}" destId="{2204742F-710B-443D-A147-269E2A99FB48}" srcOrd="1" destOrd="0" presId="urn:microsoft.com/office/officeart/2008/layout/HorizontalMultiLevelHierarchy"/>
    <dgm:cxn modelId="{07A315B0-35A2-49DE-AADF-506CB3700AB5}" type="presParOf" srcId="{11A8F425-12F7-4938-9C8C-23899DA64255}" destId="{12DFBA3C-83FF-4A3D-BDA3-CBC98E95D260}" srcOrd="2" destOrd="0" presId="urn:microsoft.com/office/officeart/2008/layout/HorizontalMultiLevelHierarchy"/>
    <dgm:cxn modelId="{64BC650F-6BFB-459D-9F25-58DB24B661FD}" type="presParOf" srcId="{12DFBA3C-83FF-4A3D-BDA3-CBC98E95D260}" destId="{09640AC6-54FA-40AA-9B3B-4BE27F05AADC}" srcOrd="0" destOrd="0" presId="urn:microsoft.com/office/officeart/2008/layout/HorizontalMultiLevelHierarchy"/>
    <dgm:cxn modelId="{1A6BE3D8-41E0-4605-A605-65F06B99D0A9}" type="presParOf" srcId="{11A8F425-12F7-4938-9C8C-23899DA64255}" destId="{9271C4AF-379F-442B-994A-82477C1DE6D8}" srcOrd="3" destOrd="0" presId="urn:microsoft.com/office/officeart/2008/layout/HorizontalMultiLevelHierarchy"/>
    <dgm:cxn modelId="{05B8E841-07F2-4BA2-92B6-3F70C91A0DD2}" type="presParOf" srcId="{9271C4AF-379F-442B-994A-82477C1DE6D8}" destId="{C507485C-170B-471F-8D6C-E9993D64BECD}" srcOrd="0" destOrd="0" presId="urn:microsoft.com/office/officeart/2008/layout/HorizontalMultiLevelHierarchy"/>
    <dgm:cxn modelId="{9F785369-0B7F-4518-850D-83D705E39721}" type="presParOf" srcId="{9271C4AF-379F-442B-994A-82477C1DE6D8}" destId="{738FB1C3-C514-43DA-9E54-8BB71EAA3EAE}" srcOrd="1" destOrd="0" presId="urn:microsoft.com/office/officeart/2008/layout/HorizontalMultiLevelHierarchy"/>
    <dgm:cxn modelId="{9D43B62A-3C9C-4B83-AAA4-470D5677CE4A}" type="presParOf" srcId="{11A8F425-12F7-4938-9C8C-23899DA64255}" destId="{5C4E923F-0837-42EA-9C89-2A568C6669C9}" srcOrd="4" destOrd="0" presId="urn:microsoft.com/office/officeart/2008/layout/HorizontalMultiLevelHierarchy"/>
    <dgm:cxn modelId="{0B0070E9-3613-4918-8515-8A244DB099B7}" type="presParOf" srcId="{5C4E923F-0837-42EA-9C89-2A568C6669C9}" destId="{2446096E-D27A-4763-9AE8-AFA90B4C307C}" srcOrd="0" destOrd="0" presId="urn:microsoft.com/office/officeart/2008/layout/HorizontalMultiLevelHierarchy"/>
    <dgm:cxn modelId="{C5972337-11ED-4C2D-93F2-9F6541FCB2CF}" type="presParOf" srcId="{11A8F425-12F7-4938-9C8C-23899DA64255}" destId="{056F766C-38CA-4451-9202-88B507FB853F}" srcOrd="5" destOrd="0" presId="urn:microsoft.com/office/officeart/2008/layout/HorizontalMultiLevelHierarchy"/>
    <dgm:cxn modelId="{7F381104-769E-4DD8-B455-A72B40577A9E}" type="presParOf" srcId="{056F766C-38CA-4451-9202-88B507FB853F}" destId="{4278472D-0536-4A1E-8933-0C58D2EA7E34}" srcOrd="0" destOrd="0" presId="urn:microsoft.com/office/officeart/2008/layout/HorizontalMultiLevelHierarchy"/>
    <dgm:cxn modelId="{36B5A194-8A0E-46CE-A5B8-9585EE6EF5AE}" type="presParOf" srcId="{056F766C-38CA-4451-9202-88B507FB853F}" destId="{31DD448A-26E7-4734-A9A6-7D51171EE25D}"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2610FE3-F326-499A-B254-F84B21F6623D}" type="doc">
      <dgm:prSet loTypeId="urn:microsoft.com/office/officeart/2008/layout/HorizontalMultiLevelHierarchy" loCatId="hierarchy" qsTypeId="urn:microsoft.com/office/officeart/2005/8/quickstyle/simple1" qsCatId="simple" csTypeId="urn:microsoft.com/office/officeart/2005/8/colors/accent6_2" csCatId="accent6" phldr="1"/>
      <dgm:spPr/>
      <dgm:t>
        <a:bodyPr/>
        <a:lstStyle/>
        <a:p>
          <a:endParaRPr lang="en-US"/>
        </a:p>
      </dgm:t>
    </dgm:pt>
    <dgm:pt modelId="{B6D48861-326C-4F38-836E-CD6FBEED1853}">
      <dgm:prSet phldrT="[Text]"/>
      <dgm:spPr/>
      <dgm:t>
        <a:bodyPr/>
        <a:lstStyle/>
        <a:p>
          <a:r>
            <a:rPr lang="en-US" dirty="0"/>
            <a:t>Collaborative Application</a:t>
          </a:r>
        </a:p>
      </dgm:t>
    </dgm:pt>
    <dgm:pt modelId="{33BC555C-C8ED-45C4-8595-9DA8DFBA4423}" type="parTrans" cxnId="{8E9B145E-212D-4658-8010-D9F5C694AEBE}">
      <dgm:prSet/>
      <dgm:spPr/>
      <dgm:t>
        <a:bodyPr/>
        <a:lstStyle/>
        <a:p>
          <a:endParaRPr lang="en-US"/>
        </a:p>
      </dgm:t>
    </dgm:pt>
    <dgm:pt modelId="{91FAA991-91EE-455E-85B5-B896DE3CBB65}" type="sibTrans" cxnId="{8E9B145E-212D-4658-8010-D9F5C694AEBE}">
      <dgm:prSet/>
      <dgm:spPr/>
      <dgm:t>
        <a:bodyPr/>
        <a:lstStyle/>
        <a:p>
          <a:endParaRPr lang="en-US"/>
        </a:p>
      </dgm:t>
    </dgm:pt>
    <dgm:pt modelId="{A51644D0-683E-4BF9-938B-7BFEFB1A1F73}">
      <dgm:prSet phldrT="[Text]"/>
      <dgm:spPr/>
      <dgm:t>
        <a:bodyPr/>
        <a:lstStyle/>
        <a:p>
          <a:r>
            <a:rPr lang="en-US" dirty="0"/>
            <a:t>Partner #1 - $200,000</a:t>
          </a:r>
        </a:p>
      </dgm:t>
    </dgm:pt>
    <dgm:pt modelId="{CC4DF861-F20B-4CCA-8462-3C3E2D12E9C0}" type="parTrans" cxnId="{BE5C7638-8361-4DAC-9103-1511AE137815}">
      <dgm:prSet/>
      <dgm:spPr/>
      <dgm:t>
        <a:bodyPr/>
        <a:lstStyle/>
        <a:p>
          <a:endParaRPr lang="en-US"/>
        </a:p>
      </dgm:t>
    </dgm:pt>
    <dgm:pt modelId="{18CD37F8-24F3-49E0-881E-E0EF9A87B430}" type="sibTrans" cxnId="{BE5C7638-8361-4DAC-9103-1511AE137815}">
      <dgm:prSet/>
      <dgm:spPr/>
      <dgm:t>
        <a:bodyPr/>
        <a:lstStyle/>
        <a:p>
          <a:endParaRPr lang="en-US"/>
        </a:p>
      </dgm:t>
    </dgm:pt>
    <dgm:pt modelId="{0879A591-E40D-4638-A61D-220FBA07B690}">
      <dgm:prSet phldrT="[Text]"/>
      <dgm:spPr/>
      <dgm:t>
        <a:bodyPr/>
        <a:lstStyle/>
        <a:p>
          <a:r>
            <a:rPr lang="en-US" dirty="0"/>
            <a:t>Partner #2 - $200,000</a:t>
          </a:r>
        </a:p>
      </dgm:t>
    </dgm:pt>
    <dgm:pt modelId="{495314B1-9890-4406-9C0A-F6DBC8C949B6}" type="parTrans" cxnId="{7674BC01-76FE-4A01-A83A-A4019AB57355}">
      <dgm:prSet/>
      <dgm:spPr/>
      <dgm:t>
        <a:bodyPr/>
        <a:lstStyle/>
        <a:p>
          <a:endParaRPr lang="en-US"/>
        </a:p>
      </dgm:t>
    </dgm:pt>
    <dgm:pt modelId="{D64C2D81-7489-404E-8A6B-DF1F906ABB37}" type="sibTrans" cxnId="{7674BC01-76FE-4A01-A83A-A4019AB57355}">
      <dgm:prSet/>
      <dgm:spPr/>
      <dgm:t>
        <a:bodyPr/>
        <a:lstStyle/>
        <a:p>
          <a:endParaRPr lang="en-US"/>
        </a:p>
      </dgm:t>
    </dgm:pt>
    <dgm:pt modelId="{9B40911F-C3E4-4DF0-A524-CB6B429BD436}" type="pres">
      <dgm:prSet presAssocID="{E2610FE3-F326-499A-B254-F84B21F6623D}" presName="Name0" presStyleCnt="0">
        <dgm:presLayoutVars>
          <dgm:chPref val="1"/>
          <dgm:dir/>
          <dgm:animOne val="branch"/>
          <dgm:animLvl val="lvl"/>
          <dgm:resizeHandles val="exact"/>
        </dgm:presLayoutVars>
      </dgm:prSet>
      <dgm:spPr/>
    </dgm:pt>
    <dgm:pt modelId="{99080FB6-B999-4912-B492-630556868962}" type="pres">
      <dgm:prSet presAssocID="{B6D48861-326C-4F38-836E-CD6FBEED1853}" presName="root1" presStyleCnt="0"/>
      <dgm:spPr/>
    </dgm:pt>
    <dgm:pt modelId="{7AA5D055-E944-4052-8BDE-427A89C1B620}" type="pres">
      <dgm:prSet presAssocID="{B6D48861-326C-4F38-836E-CD6FBEED1853}" presName="LevelOneTextNode" presStyleLbl="node0" presStyleIdx="0" presStyleCnt="1" custScaleX="129181" custScaleY="75873">
        <dgm:presLayoutVars>
          <dgm:chPref val="3"/>
        </dgm:presLayoutVars>
      </dgm:prSet>
      <dgm:spPr/>
    </dgm:pt>
    <dgm:pt modelId="{11A8F425-12F7-4938-9C8C-23899DA64255}" type="pres">
      <dgm:prSet presAssocID="{B6D48861-326C-4F38-836E-CD6FBEED1853}" presName="level2hierChild" presStyleCnt="0"/>
      <dgm:spPr/>
    </dgm:pt>
    <dgm:pt modelId="{12DFBA3C-83FF-4A3D-BDA3-CBC98E95D260}" type="pres">
      <dgm:prSet presAssocID="{CC4DF861-F20B-4CCA-8462-3C3E2D12E9C0}" presName="conn2-1" presStyleLbl="parChTrans1D2" presStyleIdx="0" presStyleCnt="2"/>
      <dgm:spPr/>
    </dgm:pt>
    <dgm:pt modelId="{09640AC6-54FA-40AA-9B3B-4BE27F05AADC}" type="pres">
      <dgm:prSet presAssocID="{CC4DF861-F20B-4CCA-8462-3C3E2D12E9C0}" presName="connTx" presStyleLbl="parChTrans1D2" presStyleIdx="0" presStyleCnt="2"/>
      <dgm:spPr/>
    </dgm:pt>
    <dgm:pt modelId="{9271C4AF-379F-442B-994A-82477C1DE6D8}" type="pres">
      <dgm:prSet presAssocID="{A51644D0-683E-4BF9-938B-7BFEFB1A1F73}" presName="root2" presStyleCnt="0"/>
      <dgm:spPr/>
    </dgm:pt>
    <dgm:pt modelId="{C507485C-170B-471F-8D6C-E9993D64BECD}" type="pres">
      <dgm:prSet presAssocID="{A51644D0-683E-4BF9-938B-7BFEFB1A1F73}" presName="LevelTwoTextNode" presStyleLbl="node2" presStyleIdx="0" presStyleCnt="2" custScaleX="123550" custScaleY="164118">
        <dgm:presLayoutVars>
          <dgm:chPref val="3"/>
        </dgm:presLayoutVars>
      </dgm:prSet>
      <dgm:spPr/>
    </dgm:pt>
    <dgm:pt modelId="{738FB1C3-C514-43DA-9E54-8BB71EAA3EAE}" type="pres">
      <dgm:prSet presAssocID="{A51644D0-683E-4BF9-938B-7BFEFB1A1F73}" presName="level3hierChild" presStyleCnt="0"/>
      <dgm:spPr/>
    </dgm:pt>
    <dgm:pt modelId="{5C4E923F-0837-42EA-9C89-2A568C6669C9}" type="pres">
      <dgm:prSet presAssocID="{495314B1-9890-4406-9C0A-F6DBC8C949B6}" presName="conn2-1" presStyleLbl="parChTrans1D2" presStyleIdx="1" presStyleCnt="2"/>
      <dgm:spPr/>
    </dgm:pt>
    <dgm:pt modelId="{2446096E-D27A-4763-9AE8-AFA90B4C307C}" type="pres">
      <dgm:prSet presAssocID="{495314B1-9890-4406-9C0A-F6DBC8C949B6}" presName="connTx" presStyleLbl="parChTrans1D2" presStyleIdx="1" presStyleCnt="2"/>
      <dgm:spPr/>
    </dgm:pt>
    <dgm:pt modelId="{056F766C-38CA-4451-9202-88B507FB853F}" type="pres">
      <dgm:prSet presAssocID="{0879A591-E40D-4638-A61D-220FBA07B690}" presName="root2" presStyleCnt="0"/>
      <dgm:spPr/>
    </dgm:pt>
    <dgm:pt modelId="{4278472D-0536-4A1E-8933-0C58D2EA7E34}" type="pres">
      <dgm:prSet presAssocID="{0879A591-E40D-4638-A61D-220FBA07B690}" presName="LevelTwoTextNode" presStyleLbl="node2" presStyleIdx="1" presStyleCnt="2" custScaleX="123550" custScaleY="156747">
        <dgm:presLayoutVars>
          <dgm:chPref val="3"/>
        </dgm:presLayoutVars>
      </dgm:prSet>
      <dgm:spPr/>
    </dgm:pt>
    <dgm:pt modelId="{31DD448A-26E7-4734-A9A6-7D51171EE25D}" type="pres">
      <dgm:prSet presAssocID="{0879A591-E40D-4638-A61D-220FBA07B690}" presName="level3hierChild" presStyleCnt="0"/>
      <dgm:spPr/>
    </dgm:pt>
  </dgm:ptLst>
  <dgm:cxnLst>
    <dgm:cxn modelId="{7674BC01-76FE-4A01-A83A-A4019AB57355}" srcId="{B6D48861-326C-4F38-836E-CD6FBEED1853}" destId="{0879A591-E40D-4638-A61D-220FBA07B690}" srcOrd="1" destOrd="0" parTransId="{495314B1-9890-4406-9C0A-F6DBC8C949B6}" sibTransId="{D64C2D81-7489-404E-8A6B-DF1F906ABB37}"/>
    <dgm:cxn modelId="{AFD32CED-2C3C-493C-81B2-869E985500D5}" type="presOf" srcId="{495314B1-9890-4406-9C0A-F6DBC8C949B6}" destId="{2446096E-D27A-4763-9AE8-AFA90B4C307C}" srcOrd="1" destOrd="0" presId="urn:microsoft.com/office/officeart/2008/layout/HorizontalMultiLevelHierarchy"/>
    <dgm:cxn modelId="{97143CEE-D16C-42FE-BE68-1A3CDE155763}" type="presOf" srcId="{B6D48861-326C-4F38-836E-CD6FBEED1853}" destId="{7AA5D055-E944-4052-8BDE-427A89C1B620}" srcOrd="0" destOrd="0" presId="urn:microsoft.com/office/officeart/2008/layout/HorizontalMultiLevelHierarchy"/>
    <dgm:cxn modelId="{8E9B145E-212D-4658-8010-D9F5C694AEBE}" srcId="{E2610FE3-F326-499A-B254-F84B21F6623D}" destId="{B6D48861-326C-4F38-836E-CD6FBEED1853}" srcOrd="0" destOrd="0" parTransId="{33BC555C-C8ED-45C4-8595-9DA8DFBA4423}" sibTransId="{91FAA991-91EE-455E-85B5-B896DE3CBB65}"/>
    <dgm:cxn modelId="{B0EB21B1-2C33-446C-A308-F712AF56F95B}" type="presOf" srcId="{CC4DF861-F20B-4CCA-8462-3C3E2D12E9C0}" destId="{12DFBA3C-83FF-4A3D-BDA3-CBC98E95D260}" srcOrd="0" destOrd="0" presId="urn:microsoft.com/office/officeart/2008/layout/HorizontalMultiLevelHierarchy"/>
    <dgm:cxn modelId="{16EC29E7-4C26-43D7-9813-CA0314C4713D}" type="presOf" srcId="{E2610FE3-F326-499A-B254-F84B21F6623D}" destId="{9B40911F-C3E4-4DF0-A524-CB6B429BD436}" srcOrd="0" destOrd="0" presId="urn:microsoft.com/office/officeart/2008/layout/HorizontalMultiLevelHierarchy"/>
    <dgm:cxn modelId="{AC865C41-EE3A-43E5-A292-75BC7BE046DC}" type="presOf" srcId="{CC4DF861-F20B-4CCA-8462-3C3E2D12E9C0}" destId="{09640AC6-54FA-40AA-9B3B-4BE27F05AADC}" srcOrd="1" destOrd="0" presId="urn:microsoft.com/office/officeart/2008/layout/HorizontalMultiLevelHierarchy"/>
    <dgm:cxn modelId="{071930F9-2E47-4D86-BC91-A54E80AE4ACE}" type="presOf" srcId="{495314B1-9890-4406-9C0A-F6DBC8C949B6}" destId="{5C4E923F-0837-42EA-9C89-2A568C6669C9}" srcOrd="0" destOrd="0" presId="urn:microsoft.com/office/officeart/2008/layout/HorizontalMultiLevelHierarchy"/>
    <dgm:cxn modelId="{8E0A901D-5150-430C-AA52-8E43BEC19FC8}" type="presOf" srcId="{A51644D0-683E-4BF9-938B-7BFEFB1A1F73}" destId="{C507485C-170B-471F-8D6C-E9993D64BECD}" srcOrd="0" destOrd="0" presId="urn:microsoft.com/office/officeart/2008/layout/HorizontalMultiLevelHierarchy"/>
    <dgm:cxn modelId="{B4041D79-3F92-4901-B4E0-8DE96904FDDB}" type="presOf" srcId="{0879A591-E40D-4638-A61D-220FBA07B690}" destId="{4278472D-0536-4A1E-8933-0C58D2EA7E34}" srcOrd="0" destOrd="0" presId="urn:microsoft.com/office/officeart/2008/layout/HorizontalMultiLevelHierarchy"/>
    <dgm:cxn modelId="{BE5C7638-8361-4DAC-9103-1511AE137815}" srcId="{B6D48861-326C-4F38-836E-CD6FBEED1853}" destId="{A51644D0-683E-4BF9-938B-7BFEFB1A1F73}" srcOrd="0" destOrd="0" parTransId="{CC4DF861-F20B-4CCA-8462-3C3E2D12E9C0}" sibTransId="{18CD37F8-24F3-49E0-881E-E0EF9A87B430}"/>
    <dgm:cxn modelId="{1D28587C-1874-412F-817D-AB0245F9F6D7}" type="presParOf" srcId="{9B40911F-C3E4-4DF0-A524-CB6B429BD436}" destId="{99080FB6-B999-4912-B492-630556868962}" srcOrd="0" destOrd="0" presId="urn:microsoft.com/office/officeart/2008/layout/HorizontalMultiLevelHierarchy"/>
    <dgm:cxn modelId="{02982801-765B-495D-8C71-CDD79879BF00}" type="presParOf" srcId="{99080FB6-B999-4912-B492-630556868962}" destId="{7AA5D055-E944-4052-8BDE-427A89C1B620}" srcOrd="0" destOrd="0" presId="urn:microsoft.com/office/officeart/2008/layout/HorizontalMultiLevelHierarchy"/>
    <dgm:cxn modelId="{5DC22201-F1AD-480C-B568-79671EEB1F8B}" type="presParOf" srcId="{99080FB6-B999-4912-B492-630556868962}" destId="{11A8F425-12F7-4938-9C8C-23899DA64255}" srcOrd="1" destOrd="0" presId="urn:microsoft.com/office/officeart/2008/layout/HorizontalMultiLevelHierarchy"/>
    <dgm:cxn modelId="{07A315B0-35A2-49DE-AADF-506CB3700AB5}" type="presParOf" srcId="{11A8F425-12F7-4938-9C8C-23899DA64255}" destId="{12DFBA3C-83FF-4A3D-BDA3-CBC98E95D260}" srcOrd="0" destOrd="0" presId="urn:microsoft.com/office/officeart/2008/layout/HorizontalMultiLevelHierarchy"/>
    <dgm:cxn modelId="{64BC650F-6BFB-459D-9F25-58DB24B661FD}" type="presParOf" srcId="{12DFBA3C-83FF-4A3D-BDA3-CBC98E95D260}" destId="{09640AC6-54FA-40AA-9B3B-4BE27F05AADC}" srcOrd="0" destOrd="0" presId="urn:microsoft.com/office/officeart/2008/layout/HorizontalMultiLevelHierarchy"/>
    <dgm:cxn modelId="{1A6BE3D8-41E0-4605-A605-65F06B99D0A9}" type="presParOf" srcId="{11A8F425-12F7-4938-9C8C-23899DA64255}" destId="{9271C4AF-379F-442B-994A-82477C1DE6D8}" srcOrd="1" destOrd="0" presId="urn:microsoft.com/office/officeart/2008/layout/HorizontalMultiLevelHierarchy"/>
    <dgm:cxn modelId="{05B8E841-07F2-4BA2-92B6-3F70C91A0DD2}" type="presParOf" srcId="{9271C4AF-379F-442B-994A-82477C1DE6D8}" destId="{C507485C-170B-471F-8D6C-E9993D64BECD}" srcOrd="0" destOrd="0" presId="urn:microsoft.com/office/officeart/2008/layout/HorizontalMultiLevelHierarchy"/>
    <dgm:cxn modelId="{9F785369-0B7F-4518-850D-83D705E39721}" type="presParOf" srcId="{9271C4AF-379F-442B-994A-82477C1DE6D8}" destId="{738FB1C3-C514-43DA-9E54-8BB71EAA3EAE}" srcOrd="1" destOrd="0" presId="urn:microsoft.com/office/officeart/2008/layout/HorizontalMultiLevelHierarchy"/>
    <dgm:cxn modelId="{9D43B62A-3C9C-4B83-AAA4-470D5677CE4A}" type="presParOf" srcId="{11A8F425-12F7-4938-9C8C-23899DA64255}" destId="{5C4E923F-0837-42EA-9C89-2A568C6669C9}" srcOrd="2" destOrd="0" presId="urn:microsoft.com/office/officeart/2008/layout/HorizontalMultiLevelHierarchy"/>
    <dgm:cxn modelId="{0B0070E9-3613-4918-8515-8A244DB099B7}" type="presParOf" srcId="{5C4E923F-0837-42EA-9C89-2A568C6669C9}" destId="{2446096E-D27A-4763-9AE8-AFA90B4C307C}" srcOrd="0" destOrd="0" presId="urn:microsoft.com/office/officeart/2008/layout/HorizontalMultiLevelHierarchy"/>
    <dgm:cxn modelId="{C5972337-11ED-4C2D-93F2-9F6541FCB2CF}" type="presParOf" srcId="{11A8F425-12F7-4938-9C8C-23899DA64255}" destId="{056F766C-38CA-4451-9202-88B507FB853F}" srcOrd="3" destOrd="0" presId="urn:microsoft.com/office/officeart/2008/layout/HorizontalMultiLevelHierarchy"/>
    <dgm:cxn modelId="{7F381104-769E-4DD8-B455-A72B40577A9E}" type="presParOf" srcId="{056F766C-38CA-4451-9202-88B507FB853F}" destId="{4278472D-0536-4A1E-8933-0C58D2EA7E34}" srcOrd="0" destOrd="0" presId="urn:microsoft.com/office/officeart/2008/layout/HorizontalMultiLevelHierarchy"/>
    <dgm:cxn modelId="{36B5A194-8A0E-46CE-A5B8-9585EE6EF5AE}" type="presParOf" srcId="{056F766C-38CA-4451-9202-88B507FB853F}" destId="{31DD448A-26E7-4734-A9A6-7D51171EE25D}"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21377B0-2699-4FC7-A6F5-717932A6F7A4}" type="doc">
      <dgm:prSet loTypeId="urn:microsoft.com/office/officeart/2005/8/layout/vList2" loCatId="list" qsTypeId="urn:microsoft.com/office/officeart/2005/8/quickstyle/simple1" qsCatId="simple" csTypeId="urn:microsoft.com/office/officeart/2005/8/colors/accent6_2" csCatId="accent6" phldr="1"/>
      <dgm:spPr/>
      <dgm:t>
        <a:bodyPr/>
        <a:lstStyle/>
        <a:p>
          <a:endParaRPr lang="en-US"/>
        </a:p>
      </dgm:t>
    </dgm:pt>
    <dgm:pt modelId="{5C150BCD-6215-43AC-BDBA-47784D703F50}">
      <dgm:prSet phldrT="[Text]"/>
      <dgm:spPr/>
      <dgm:t>
        <a:bodyPr/>
        <a:lstStyle/>
        <a:p>
          <a:r>
            <a:rPr lang="en-US" dirty="0"/>
            <a:t>Single Applicant - $205,561</a:t>
          </a:r>
        </a:p>
      </dgm:t>
    </dgm:pt>
    <dgm:pt modelId="{CA8FE8C0-06DE-4A2B-99DD-DBA6F9477F1A}" type="parTrans" cxnId="{47272C2B-F5C6-4A87-B2DD-323D88449A7C}">
      <dgm:prSet/>
      <dgm:spPr/>
      <dgm:t>
        <a:bodyPr/>
        <a:lstStyle/>
        <a:p>
          <a:endParaRPr lang="en-US"/>
        </a:p>
      </dgm:t>
    </dgm:pt>
    <dgm:pt modelId="{24F03B1B-58C4-4416-A9CE-4DA22D8DBEA9}" type="sibTrans" cxnId="{47272C2B-F5C6-4A87-B2DD-323D88449A7C}">
      <dgm:prSet/>
      <dgm:spPr/>
      <dgm:t>
        <a:bodyPr/>
        <a:lstStyle/>
        <a:p>
          <a:endParaRPr lang="en-US"/>
        </a:p>
      </dgm:t>
    </dgm:pt>
    <dgm:pt modelId="{13FB227F-47FC-4633-9514-8A63BC65E857}" type="pres">
      <dgm:prSet presAssocID="{221377B0-2699-4FC7-A6F5-717932A6F7A4}" presName="linear" presStyleCnt="0">
        <dgm:presLayoutVars>
          <dgm:animLvl val="lvl"/>
          <dgm:resizeHandles val="exact"/>
        </dgm:presLayoutVars>
      </dgm:prSet>
      <dgm:spPr/>
    </dgm:pt>
    <dgm:pt modelId="{4B67CE22-524D-47D2-BBA3-684FD089C72C}" type="pres">
      <dgm:prSet presAssocID="{5C150BCD-6215-43AC-BDBA-47784D703F50}" presName="parentText" presStyleLbl="node1" presStyleIdx="0" presStyleCnt="1" custScaleX="100000" custScaleY="75492" custLinFactNeighborX="4381" custLinFactNeighborY="3356">
        <dgm:presLayoutVars>
          <dgm:chMax val="0"/>
          <dgm:bulletEnabled val="1"/>
        </dgm:presLayoutVars>
      </dgm:prSet>
      <dgm:spPr/>
    </dgm:pt>
  </dgm:ptLst>
  <dgm:cxnLst>
    <dgm:cxn modelId="{18A98B40-C64B-4903-9C23-ABE5E72B198B}" type="presOf" srcId="{221377B0-2699-4FC7-A6F5-717932A6F7A4}" destId="{13FB227F-47FC-4633-9514-8A63BC65E857}" srcOrd="0" destOrd="0" presId="urn:microsoft.com/office/officeart/2005/8/layout/vList2"/>
    <dgm:cxn modelId="{47272C2B-F5C6-4A87-B2DD-323D88449A7C}" srcId="{221377B0-2699-4FC7-A6F5-717932A6F7A4}" destId="{5C150BCD-6215-43AC-BDBA-47784D703F50}" srcOrd="0" destOrd="0" parTransId="{CA8FE8C0-06DE-4A2B-99DD-DBA6F9477F1A}" sibTransId="{24F03B1B-58C4-4416-A9CE-4DA22D8DBEA9}"/>
    <dgm:cxn modelId="{646C590C-AC17-4528-BC98-D539CD75A108}" type="presOf" srcId="{5C150BCD-6215-43AC-BDBA-47784D703F50}" destId="{4B67CE22-524D-47D2-BBA3-684FD089C72C}" srcOrd="0" destOrd="0" presId="urn:microsoft.com/office/officeart/2005/8/layout/vList2"/>
    <dgm:cxn modelId="{7BC5AB59-3DFE-4273-A73D-D8C34142C88E}" type="presParOf" srcId="{13FB227F-47FC-4633-9514-8A63BC65E857}" destId="{4B67CE22-524D-47D2-BBA3-684FD089C72C}"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0ED1FB1-ACD4-4490-A44B-BF804274C39E}" type="doc">
      <dgm:prSet loTypeId="urn:microsoft.com/office/officeart/2005/8/layout/hierarchy2" loCatId="hierarchy" qsTypeId="urn:microsoft.com/office/officeart/2005/8/quickstyle/simple1" qsCatId="simple" csTypeId="urn:microsoft.com/office/officeart/2005/8/colors/accent4_2" csCatId="accent4" phldr="1"/>
      <dgm:spPr/>
      <dgm:t>
        <a:bodyPr/>
        <a:lstStyle/>
        <a:p>
          <a:endParaRPr lang="en-US"/>
        </a:p>
      </dgm:t>
    </dgm:pt>
    <dgm:pt modelId="{837E8DE9-4CBD-4F0E-9B0B-594D74732749}">
      <dgm:prSet phldrT="[Text]" custT="1"/>
      <dgm:spPr/>
      <dgm:t>
        <a:bodyPr/>
        <a:lstStyle/>
        <a:p>
          <a:r>
            <a:rPr lang="en-US" sz="1400" dirty="0"/>
            <a:t>Single Applicant #1: </a:t>
          </a:r>
        </a:p>
        <a:p>
          <a:r>
            <a:rPr lang="en-US" sz="1400" dirty="0"/>
            <a:t>$200,000</a:t>
          </a:r>
        </a:p>
      </dgm:t>
    </dgm:pt>
    <dgm:pt modelId="{E00D0DB2-8208-4EAA-A148-0F191736DE9B}" type="parTrans" cxnId="{A6A975AB-8ACC-4D34-9073-69BF58483D96}">
      <dgm:prSet/>
      <dgm:spPr/>
      <dgm:t>
        <a:bodyPr/>
        <a:lstStyle/>
        <a:p>
          <a:endParaRPr lang="en-US" sz="2400"/>
        </a:p>
      </dgm:t>
    </dgm:pt>
    <dgm:pt modelId="{6F3C4F77-BD2A-4BF9-86A7-8E143B4E088C}" type="sibTrans" cxnId="{A6A975AB-8ACC-4D34-9073-69BF58483D96}">
      <dgm:prSet/>
      <dgm:spPr/>
      <dgm:t>
        <a:bodyPr/>
        <a:lstStyle/>
        <a:p>
          <a:endParaRPr lang="en-US" sz="2400"/>
        </a:p>
      </dgm:t>
    </dgm:pt>
    <dgm:pt modelId="{CA1F294A-FA6D-4646-8DA1-08102EC83E73}">
      <dgm:prSet phldrT="[Text]" custT="1"/>
      <dgm:spPr/>
      <dgm:t>
        <a:bodyPr/>
        <a:lstStyle/>
        <a:p>
          <a:r>
            <a:rPr lang="en-US" sz="1400" dirty="0"/>
            <a:t>Subcontract Agency A: $100,000</a:t>
          </a:r>
        </a:p>
      </dgm:t>
    </dgm:pt>
    <dgm:pt modelId="{5BE32597-9D4E-41E0-BC57-A450CD5805AC}" type="parTrans" cxnId="{45107D8C-E59F-47EC-A126-AEAB037B65F3}">
      <dgm:prSet custT="1"/>
      <dgm:spPr/>
      <dgm:t>
        <a:bodyPr/>
        <a:lstStyle/>
        <a:p>
          <a:endParaRPr lang="en-US" sz="700"/>
        </a:p>
      </dgm:t>
    </dgm:pt>
    <dgm:pt modelId="{A2A648D1-CF85-4077-9E41-DB1A675E1FF7}" type="sibTrans" cxnId="{45107D8C-E59F-47EC-A126-AEAB037B65F3}">
      <dgm:prSet/>
      <dgm:spPr/>
      <dgm:t>
        <a:bodyPr/>
        <a:lstStyle/>
        <a:p>
          <a:endParaRPr lang="en-US" sz="2400"/>
        </a:p>
      </dgm:t>
    </dgm:pt>
    <dgm:pt modelId="{03AF25AC-47BE-44CF-B8A8-3A54DEC13AC1}">
      <dgm:prSet phldrT="[Text]" custT="1"/>
      <dgm:spPr/>
      <dgm:t>
        <a:bodyPr/>
        <a:lstStyle/>
        <a:p>
          <a:r>
            <a:rPr lang="en-US" sz="1400" dirty="0"/>
            <a:t>Single Applicant #2: </a:t>
          </a:r>
        </a:p>
        <a:p>
          <a:r>
            <a:rPr lang="en-US" sz="1400" dirty="0"/>
            <a:t>$200,561</a:t>
          </a:r>
        </a:p>
      </dgm:t>
    </dgm:pt>
    <dgm:pt modelId="{E648B852-771F-4AA9-8F8C-4EBB79DD6242}" type="parTrans" cxnId="{55FD9302-D762-43C5-BED3-490FC9F35444}">
      <dgm:prSet/>
      <dgm:spPr/>
      <dgm:t>
        <a:bodyPr/>
        <a:lstStyle/>
        <a:p>
          <a:endParaRPr lang="en-US" sz="2400"/>
        </a:p>
      </dgm:t>
    </dgm:pt>
    <dgm:pt modelId="{A021DDA1-559B-4A33-9DAC-4FEE83AFB7AC}" type="sibTrans" cxnId="{55FD9302-D762-43C5-BED3-490FC9F35444}">
      <dgm:prSet/>
      <dgm:spPr/>
      <dgm:t>
        <a:bodyPr/>
        <a:lstStyle/>
        <a:p>
          <a:endParaRPr lang="en-US" sz="2400"/>
        </a:p>
      </dgm:t>
    </dgm:pt>
    <dgm:pt modelId="{5E0E5E02-F5AA-4E20-8866-A2DB5C427002}">
      <dgm:prSet phldrT="[Text]" custT="1"/>
      <dgm:spPr/>
      <dgm:t>
        <a:bodyPr/>
        <a:lstStyle/>
        <a:p>
          <a:r>
            <a:rPr lang="en-US" sz="1400" dirty="0"/>
            <a:t>Subcontract Agency B: $50,000</a:t>
          </a:r>
        </a:p>
      </dgm:t>
    </dgm:pt>
    <dgm:pt modelId="{6C75826E-8C21-4BA5-9B82-BB3F65A889FC}" type="parTrans" cxnId="{A3172026-EB7E-4503-9E2E-20426BD8BFB9}">
      <dgm:prSet custT="1"/>
      <dgm:spPr/>
      <dgm:t>
        <a:bodyPr/>
        <a:lstStyle/>
        <a:p>
          <a:endParaRPr lang="en-US" sz="700"/>
        </a:p>
      </dgm:t>
    </dgm:pt>
    <dgm:pt modelId="{01DD5516-8F06-4C1B-9F34-FB578648D8CE}" type="sibTrans" cxnId="{A3172026-EB7E-4503-9E2E-20426BD8BFB9}">
      <dgm:prSet/>
      <dgm:spPr/>
      <dgm:t>
        <a:bodyPr/>
        <a:lstStyle/>
        <a:p>
          <a:endParaRPr lang="en-US" sz="2400"/>
        </a:p>
      </dgm:t>
    </dgm:pt>
    <dgm:pt modelId="{C59D214B-D4F5-45A1-8B35-93111811C719}">
      <dgm:prSet phldrT="[Text]" custT="1"/>
      <dgm:spPr/>
      <dgm:t>
        <a:bodyPr/>
        <a:lstStyle/>
        <a:p>
          <a:r>
            <a:rPr lang="en-US" sz="1400" dirty="0"/>
            <a:t>Subcontract Agency C: $75,000</a:t>
          </a:r>
        </a:p>
      </dgm:t>
    </dgm:pt>
    <dgm:pt modelId="{1D7856BE-EB32-4546-B004-C37C0CECA2C0}" type="parTrans" cxnId="{C03FE234-452B-479E-BEF0-D272630B4F2C}">
      <dgm:prSet custT="1"/>
      <dgm:spPr/>
      <dgm:t>
        <a:bodyPr/>
        <a:lstStyle/>
        <a:p>
          <a:endParaRPr lang="en-US" sz="700"/>
        </a:p>
      </dgm:t>
    </dgm:pt>
    <dgm:pt modelId="{D6704424-1F2D-45DC-BCA7-9BB835A2864E}" type="sibTrans" cxnId="{C03FE234-452B-479E-BEF0-D272630B4F2C}">
      <dgm:prSet/>
      <dgm:spPr/>
      <dgm:t>
        <a:bodyPr/>
        <a:lstStyle/>
        <a:p>
          <a:endParaRPr lang="en-US" sz="2400"/>
        </a:p>
      </dgm:t>
    </dgm:pt>
    <dgm:pt modelId="{3C84722F-060E-4C9B-819A-1E0CE53BEEBA}">
      <dgm:prSet phldrT="[Text]" custT="1"/>
      <dgm:spPr/>
      <dgm:t>
        <a:bodyPr/>
        <a:lstStyle/>
        <a:p>
          <a:r>
            <a:rPr lang="en-US" sz="1400" dirty="0"/>
            <a:t>Single Applicant #3: </a:t>
          </a:r>
        </a:p>
        <a:p>
          <a:r>
            <a:rPr lang="en-US" sz="1400" dirty="0"/>
            <a:t>$205,000</a:t>
          </a:r>
        </a:p>
      </dgm:t>
    </dgm:pt>
    <dgm:pt modelId="{B0B792E8-0EC2-41D3-BC95-486CFFC298EF}" type="parTrans" cxnId="{DE969C82-C645-453B-8208-B5127BAC010C}">
      <dgm:prSet/>
      <dgm:spPr/>
      <dgm:t>
        <a:bodyPr/>
        <a:lstStyle/>
        <a:p>
          <a:endParaRPr lang="en-US" sz="2400"/>
        </a:p>
      </dgm:t>
    </dgm:pt>
    <dgm:pt modelId="{F5AA6FDF-624D-48F7-B9EC-F2D428E2B0BC}" type="sibTrans" cxnId="{DE969C82-C645-453B-8208-B5127BAC010C}">
      <dgm:prSet/>
      <dgm:spPr/>
      <dgm:t>
        <a:bodyPr/>
        <a:lstStyle/>
        <a:p>
          <a:endParaRPr lang="en-US" sz="2400"/>
        </a:p>
      </dgm:t>
    </dgm:pt>
    <dgm:pt modelId="{D7A26F2B-D325-409A-99DC-216BFF7A4B6C}">
      <dgm:prSet phldrT="[Text]" custT="1"/>
      <dgm:spPr/>
      <dgm:t>
        <a:bodyPr/>
        <a:lstStyle/>
        <a:p>
          <a:r>
            <a:rPr lang="en-US" sz="1400" dirty="0"/>
            <a:t>Subcontract Agency B: $55,000</a:t>
          </a:r>
        </a:p>
      </dgm:t>
    </dgm:pt>
    <dgm:pt modelId="{D4E952DC-DB8B-47B8-9F04-B6F38BFF8210}" type="parTrans" cxnId="{F4A9A838-2DEB-41F0-AA15-424D00644069}">
      <dgm:prSet custT="1"/>
      <dgm:spPr/>
      <dgm:t>
        <a:bodyPr/>
        <a:lstStyle/>
        <a:p>
          <a:endParaRPr lang="en-US" sz="700"/>
        </a:p>
      </dgm:t>
    </dgm:pt>
    <dgm:pt modelId="{6487FFB0-9030-427C-ACAC-2E9A695AE5DE}" type="sibTrans" cxnId="{F4A9A838-2DEB-41F0-AA15-424D00644069}">
      <dgm:prSet/>
      <dgm:spPr/>
      <dgm:t>
        <a:bodyPr/>
        <a:lstStyle/>
        <a:p>
          <a:endParaRPr lang="en-US" sz="2400"/>
        </a:p>
      </dgm:t>
    </dgm:pt>
    <dgm:pt modelId="{640CD050-B4FE-4D9E-B7BF-AA264609DC63}">
      <dgm:prSet phldrT="[Text]" custT="1"/>
      <dgm:spPr/>
      <dgm:t>
        <a:bodyPr/>
        <a:lstStyle/>
        <a:p>
          <a:r>
            <a:rPr lang="en-US" sz="1400" dirty="0"/>
            <a:t>Subcontract Agency D: $100,000</a:t>
          </a:r>
        </a:p>
      </dgm:t>
    </dgm:pt>
    <dgm:pt modelId="{8123E1C6-E320-4A1B-B54A-CD2504181D7C}" type="parTrans" cxnId="{D198D5DE-E331-4FD1-B8BA-1341474A389C}">
      <dgm:prSet custT="1"/>
      <dgm:spPr/>
      <dgm:t>
        <a:bodyPr/>
        <a:lstStyle/>
        <a:p>
          <a:endParaRPr lang="en-US" sz="700"/>
        </a:p>
      </dgm:t>
    </dgm:pt>
    <dgm:pt modelId="{A315C2FE-64A8-43D1-BBF9-C88EB4E79894}" type="sibTrans" cxnId="{D198D5DE-E331-4FD1-B8BA-1341474A389C}">
      <dgm:prSet/>
      <dgm:spPr/>
      <dgm:t>
        <a:bodyPr/>
        <a:lstStyle/>
        <a:p>
          <a:endParaRPr lang="en-US" sz="2400"/>
        </a:p>
      </dgm:t>
    </dgm:pt>
    <dgm:pt modelId="{4C7B4300-2CEE-4E93-A7AA-7929CCD2B584}" type="pres">
      <dgm:prSet presAssocID="{00ED1FB1-ACD4-4490-A44B-BF804274C39E}" presName="diagram" presStyleCnt="0">
        <dgm:presLayoutVars>
          <dgm:chPref val="1"/>
          <dgm:dir/>
          <dgm:animOne val="branch"/>
          <dgm:animLvl val="lvl"/>
          <dgm:resizeHandles val="exact"/>
        </dgm:presLayoutVars>
      </dgm:prSet>
      <dgm:spPr/>
    </dgm:pt>
    <dgm:pt modelId="{FD037881-AEE6-4E8B-A06F-0E9CCFD424B0}" type="pres">
      <dgm:prSet presAssocID="{837E8DE9-4CBD-4F0E-9B0B-594D74732749}" presName="root1" presStyleCnt="0"/>
      <dgm:spPr/>
    </dgm:pt>
    <dgm:pt modelId="{027EA1B5-3CD9-4D1B-AACB-2068E24E4D88}" type="pres">
      <dgm:prSet presAssocID="{837E8DE9-4CBD-4F0E-9B0B-594D74732749}" presName="LevelOneTextNode" presStyleLbl="node0" presStyleIdx="0" presStyleCnt="3" custScaleY="150528">
        <dgm:presLayoutVars>
          <dgm:chPref val="3"/>
        </dgm:presLayoutVars>
      </dgm:prSet>
      <dgm:spPr/>
    </dgm:pt>
    <dgm:pt modelId="{50AB7D12-4E14-4293-AEE6-2738C32771AF}" type="pres">
      <dgm:prSet presAssocID="{837E8DE9-4CBD-4F0E-9B0B-594D74732749}" presName="level2hierChild" presStyleCnt="0"/>
      <dgm:spPr/>
    </dgm:pt>
    <dgm:pt modelId="{14DD83D4-79C5-483C-AA4E-C81A141CE330}" type="pres">
      <dgm:prSet presAssocID="{5BE32597-9D4E-41E0-BC57-A450CD5805AC}" presName="conn2-1" presStyleLbl="parChTrans1D2" presStyleIdx="0" presStyleCnt="5"/>
      <dgm:spPr/>
    </dgm:pt>
    <dgm:pt modelId="{A6714A8A-9C60-4C55-973F-270507F2ED7F}" type="pres">
      <dgm:prSet presAssocID="{5BE32597-9D4E-41E0-BC57-A450CD5805AC}" presName="connTx" presStyleLbl="parChTrans1D2" presStyleIdx="0" presStyleCnt="5"/>
      <dgm:spPr/>
    </dgm:pt>
    <dgm:pt modelId="{C46452F6-A966-43BC-A8F7-7D9715C4F6F1}" type="pres">
      <dgm:prSet presAssocID="{CA1F294A-FA6D-4646-8DA1-08102EC83E73}" presName="root2" presStyleCnt="0"/>
      <dgm:spPr/>
    </dgm:pt>
    <dgm:pt modelId="{85449763-F91B-4C84-ACAB-D49C4528C027}" type="pres">
      <dgm:prSet presAssocID="{CA1F294A-FA6D-4646-8DA1-08102EC83E73}" presName="LevelTwoTextNode" presStyleLbl="node2" presStyleIdx="0" presStyleCnt="5" custScaleX="177534" custScaleY="103260">
        <dgm:presLayoutVars>
          <dgm:chPref val="3"/>
        </dgm:presLayoutVars>
      </dgm:prSet>
      <dgm:spPr/>
    </dgm:pt>
    <dgm:pt modelId="{C4F73475-12EA-4C08-AED4-3D512C2DED7B}" type="pres">
      <dgm:prSet presAssocID="{CA1F294A-FA6D-4646-8DA1-08102EC83E73}" presName="level3hierChild" presStyleCnt="0"/>
      <dgm:spPr/>
    </dgm:pt>
    <dgm:pt modelId="{9458B87A-FB3C-49BA-97EB-A9C34A825816}" type="pres">
      <dgm:prSet presAssocID="{03AF25AC-47BE-44CF-B8A8-3A54DEC13AC1}" presName="root1" presStyleCnt="0"/>
      <dgm:spPr/>
    </dgm:pt>
    <dgm:pt modelId="{7BDBA264-3430-4A19-B054-B652DBE357AB}" type="pres">
      <dgm:prSet presAssocID="{03AF25AC-47BE-44CF-B8A8-3A54DEC13AC1}" presName="LevelOneTextNode" presStyleLbl="node0" presStyleIdx="1" presStyleCnt="3" custScaleY="150528">
        <dgm:presLayoutVars>
          <dgm:chPref val="3"/>
        </dgm:presLayoutVars>
      </dgm:prSet>
      <dgm:spPr/>
    </dgm:pt>
    <dgm:pt modelId="{31915B78-BB5F-4100-A6F8-A3EF1CE80CB6}" type="pres">
      <dgm:prSet presAssocID="{03AF25AC-47BE-44CF-B8A8-3A54DEC13AC1}" presName="level2hierChild" presStyleCnt="0"/>
      <dgm:spPr/>
    </dgm:pt>
    <dgm:pt modelId="{52D1DD07-BDB9-4918-A3A6-60F44603E583}" type="pres">
      <dgm:prSet presAssocID="{6C75826E-8C21-4BA5-9B82-BB3F65A889FC}" presName="conn2-1" presStyleLbl="parChTrans1D2" presStyleIdx="1" presStyleCnt="5"/>
      <dgm:spPr/>
    </dgm:pt>
    <dgm:pt modelId="{BCBEC8BD-0A72-43E4-B42E-86EB3C161F3E}" type="pres">
      <dgm:prSet presAssocID="{6C75826E-8C21-4BA5-9B82-BB3F65A889FC}" presName="connTx" presStyleLbl="parChTrans1D2" presStyleIdx="1" presStyleCnt="5"/>
      <dgm:spPr/>
    </dgm:pt>
    <dgm:pt modelId="{E5FA146F-7180-4600-9362-B3AA203130B1}" type="pres">
      <dgm:prSet presAssocID="{5E0E5E02-F5AA-4E20-8866-A2DB5C427002}" presName="root2" presStyleCnt="0"/>
      <dgm:spPr/>
    </dgm:pt>
    <dgm:pt modelId="{78763BE5-F741-469A-9E68-BACC8A56966C}" type="pres">
      <dgm:prSet presAssocID="{5E0E5E02-F5AA-4E20-8866-A2DB5C427002}" presName="LevelTwoTextNode" presStyleLbl="node2" presStyleIdx="1" presStyleCnt="5" custScaleX="177534" custScaleY="113585">
        <dgm:presLayoutVars>
          <dgm:chPref val="3"/>
        </dgm:presLayoutVars>
      </dgm:prSet>
      <dgm:spPr/>
    </dgm:pt>
    <dgm:pt modelId="{C37A4D96-9C85-4A97-B959-45D380462B43}" type="pres">
      <dgm:prSet presAssocID="{5E0E5E02-F5AA-4E20-8866-A2DB5C427002}" presName="level3hierChild" presStyleCnt="0"/>
      <dgm:spPr/>
    </dgm:pt>
    <dgm:pt modelId="{A7C9D3F8-3C09-4CC5-8A1E-01F335726D08}" type="pres">
      <dgm:prSet presAssocID="{1D7856BE-EB32-4546-B004-C37C0CECA2C0}" presName="conn2-1" presStyleLbl="parChTrans1D2" presStyleIdx="2" presStyleCnt="5"/>
      <dgm:spPr/>
    </dgm:pt>
    <dgm:pt modelId="{36373D83-262A-4ABD-BF58-A07776F6F416}" type="pres">
      <dgm:prSet presAssocID="{1D7856BE-EB32-4546-B004-C37C0CECA2C0}" presName="connTx" presStyleLbl="parChTrans1D2" presStyleIdx="2" presStyleCnt="5"/>
      <dgm:spPr/>
    </dgm:pt>
    <dgm:pt modelId="{52103691-585F-468F-A8CF-CDF7A24656A3}" type="pres">
      <dgm:prSet presAssocID="{C59D214B-D4F5-45A1-8B35-93111811C719}" presName="root2" presStyleCnt="0"/>
      <dgm:spPr/>
    </dgm:pt>
    <dgm:pt modelId="{2A5A0047-9E4E-49A3-955C-0B93C68CC37D}" type="pres">
      <dgm:prSet presAssocID="{C59D214B-D4F5-45A1-8B35-93111811C719}" presName="LevelTwoTextNode" presStyleLbl="node2" presStyleIdx="2" presStyleCnt="5" custScaleX="177534" custScaleY="108493">
        <dgm:presLayoutVars>
          <dgm:chPref val="3"/>
        </dgm:presLayoutVars>
      </dgm:prSet>
      <dgm:spPr/>
    </dgm:pt>
    <dgm:pt modelId="{F4E1889B-4416-4002-B61A-1139CCFEC3BC}" type="pres">
      <dgm:prSet presAssocID="{C59D214B-D4F5-45A1-8B35-93111811C719}" presName="level3hierChild" presStyleCnt="0"/>
      <dgm:spPr/>
    </dgm:pt>
    <dgm:pt modelId="{FC93B999-150A-40B6-81E3-4C26A852A63B}" type="pres">
      <dgm:prSet presAssocID="{3C84722F-060E-4C9B-819A-1E0CE53BEEBA}" presName="root1" presStyleCnt="0"/>
      <dgm:spPr/>
    </dgm:pt>
    <dgm:pt modelId="{C248E8F8-5DD6-4B2D-8033-84256E4C3C71}" type="pres">
      <dgm:prSet presAssocID="{3C84722F-060E-4C9B-819A-1E0CE53BEEBA}" presName="LevelOneTextNode" presStyleLbl="node0" presStyleIdx="2" presStyleCnt="3" custScaleY="150528">
        <dgm:presLayoutVars>
          <dgm:chPref val="3"/>
        </dgm:presLayoutVars>
      </dgm:prSet>
      <dgm:spPr/>
    </dgm:pt>
    <dgm:pt modelId="{29C47A54-8026-4782-B95C-0413162E22FD}" type="pres">
      <dgm:prSet presAssocID="{3C84722F-060E-4C9B-819A-1E0CE53BEEBA}" presName="level2hierChild" presStyleCnt="0"/>
      <dgm:spPr/>
    </dgm:pt>
    <dgm:pt modelId="{9D7558DD-AD0A-4EEA-9861-37361ED0538E}" type="pres">
      <dgm:prSet presAssocID="{D4E952DC-DB8B-47B8-9F04-B6F38BFF8210}" presName="conn2-1" presStyleLbl="parChTrans1D2" presStyleIdx="3" presStyleCnt="5"/>
      <dgm:spPr/>
    </dgm:pt>
    <dgm:pt modelId="{939DACF3-6E65-43FD-904C-FB87CB882E7F}" type="pres">
      <dgm:prSet presAssocID="{D4E952DC-DB8B-47B8-9F04-B6F38BFF8210}" presName="connTx" presStyleLbl="parChTrans1D2" presStyleIdx="3" presStyleCnt="5"/>
      <dgm:spPr/>
    </dgm:pt>
    <dgm:pt modelId="{F342716E-975A-4313-A481-4071C42E613F}" type="pres">
      <dgm:prSet presAssocID="{D7A26F2B-D325-409A-99DC-216BFF7A4B6C}" presName="root2" presStyleCnt="0"/>
      <dgm:spPr/>
    </dgm:pt>
    <dgm:pt modelId="{52236883-F4CC-4F77-BFB5-B704BEE495F8}" type="pres">
      <dgm:prSet presAssocID="{D7A26F2B-D325-409A-99DC-216BFF7A4B6C}" presName="LevelTwoTextNode" presStyleLbl="node2" presStyleIdx="3" presStyleCnt="5" custScaleX="177534">
        <dgm:presLayoutVars>
          <dgm:chPref val="3"/>
        </dgm:presLayoutVars>
      </dgm:prSet>
      <dgm:spPr/>
    </dgm:pt>
    <dgm:pt modelId="{69B5A0DB-1808-4990-B44D-31245CA1049A}" type="pres">
      <dgm:prSet presAssocID="{D7A26F2B-D325-409A-99DC-216BFF7A4B6C}" presName="level3hierChild" presStyleCnt="0"/>
      <dgm:spPr/>
    </dgm:pt>
    <dgm:pt modelId="{F4AAA386-E7CB-4E5C-BF99-F5DF80AEDDB9}" type="pres">
      <dgm:prSet presAssocID="{8123E1C6-E320-4A1B-B54A-CD2504181D7C}" presName="conn2-1" presStyleLbl="parChTrans1D2" presStyleIdx="4" presStyleCnt="5"/>
      <dgm:spPr/>
    </dgm:pt>
    <dgm:pt modelId="{2057419C-F1C7-4A9A-9A92-656E12C2D632}" type="pres">
      <dgm:prSet presAssocID="{8123E1C6-E320-4A1B-B54A-CD2504181D7C}" presName="connTx" presStyleLbl="parChTrans1D2" presStyleIdx="4" presStyleCnt="5"/>
      <dgm:spPr/>
    </dgm:pt>
    <dgm:pt modelId="{7B271C35-3F46-47D1-B98D-83A82301668B}" type="pres">
      <dgm:prSet presAssocID="{640CD050-B4FE-4D9E-B7BF-AA264609DC63}" presName="root2" presStyleCnt="0"/>
      <dgm:spPr/>
    </dgm:pt>
    <dgm:pt modelId="{BAC1554E-FD20-447A-B548-C9F26B21A4C0}" type="pres">
      <dgm:prSet presAssocID="{640CD050-B4FE-4D9E-B7BF-AA264609DC63}" presName="LevelTwoTextNode" presStyleLbl="node2" presStyleIdx="4" presStyleCnt="5" custScaleX="177534">
        <dgm:presLayoutVars>
          <dgm:chPref val="3"/>
        </dgm:presLayoutVars>
      </dgm:prSet>
      <dgm:spPr/>
    </dgm:pt>
    <dgm:pt modelId="{1E7D4386-14AD-4FB3-A904-F9D778DAAEFA}" type="pres">
      <dgm:prSet presAssocID="{640CD050-B4FE-4D9E-B7BF-AA264609DC63}" presName="level3hierChild" presStyleCnt="0"/>
      <dgm:spPr/>
    </dgm:pt>
  </dgm:ptLst>
  <dgm:cxnLst>
    <dgm:cxn modelId="{DE969C82-C645-453B-8208-B5127BAC010C}" srcId="{00ED1FB1-ACD4-4490-A44B-BF804274C39E}" destId="{3C84722F-060E-4C9B-819A-1E0CE53BEEBA}" srcOrd="2" destOrd="0" parTransId="{B0B792E8-0EC2-41D3-BC95-486CFFC298EF}" sibTransId="{F5AA6FDF-624D-48F7-B9EC-F2D428E2B0BC}"/>
    <dgm:cxn modelId="{F4A9A838-2DEB-41F0-AA15-424D00644069}" srcId="{3C84722F-060E-4C9B-819A-1E0CE53BEEBA}" destId="{D7A26F2B-D325-409A-99DC-216BFF7A4B6C}" srcOrd="0" destOrd="0" parTransId="{D4E952DC-DB8B-47B8-9F04-B6F38BFF8210}" sibTransId="{6487FFB0-9030-427C-ACAC-2E9A695AE5DE}"/>
    <dgm:cxn modelId="{A6A975AB-8ACC-4D34-9073-69BF58483D96}" srcId="{00ED1FB1-ACD4-4490-A44B-BF804274C39E}" destId="{837E8DE9-4CBD-4F0E-9B0B-594D74732749}" srcOrd="0" destOrd="0" parTransId="{E00D0DB2-8208-4EAA-A148-0F191736DE9B}" sibTransId="{6F3C4F77-BD2A-4BF9-86A7-8E143B4E088C}"/>
    <dgm:cxn modelId="{4FCB9CF3-5244-4B10-8C0B-3035EE7E7C8D}" type="presOf" srcId="{C59D214B-D4F5-45A1-8B35-93111811C719}" destId="{2A5A0047-9E4E-49A3-955C-0B93C68CC37D}" srcOrd="0" destOrd="0" presId="urn:microsoft.com/office/officeart/2005/8/layout/hierarchy2"/>
    <dgm:cxn modelId="{A3172026-EB7E-4503-9E2E-20426BD8BFB9}" srcId="{03AF25AC-47BE-44CF-B8A8-3A54DEC13AC1}" destId="{5E0E5E02-F5AA-4E20-8866-A2DB5C427002}" srcOrd="0" destOrd="0" parTransId="{6C75826E-8C21-4BA5-9B82-BB3F65A889FC}" sibTransId="{01DD5516-8F06-4C1B-9F34-FB578648D8CE}"/>
    <dgm:cxn modelId="{C03FE234-452B-479E-BEF0-D272630B4F2C}" srcId="{03AF25AC-47BE-44CF-B8A8-3A54DEC13AC1}" destId="{C59D214B-D4F5-45A1-8B35-93111811C719}" srcOrd="1" destOrd="0" parTransId="{1D7856BE-EB32-4546-B004-C37C0CECA2C0}" sibTransId="{D6704424-1F2D-45DC-BCA7-9BB835A2864E}"/>
    <dgm:cxn modelId="{3EA1D45B-38D5-4D20-A953-2837599BA6EC}" type="presOf" srcId="{03AF25AC-47BE-44CF-B8A8-3A54DEC13AC1}" destId="{7BDBA264-3430-4A19-B054-B652DBE357AB}" srcOrd="0" destOrd="0" presId="urn:microsoft.com/office/officeart/2005/8/layout/hierarchy2"/>
    <dgm:cxn modelId="{900B1B77-C71B-4FF0-B5EE-26B1D30CD261}" type="presOf" srcId="{3C84722F-060E-4C9B-819A-1E0CE53BEEBA}" destId="{C248E8F8-5DD6-4B2D-8033-84256E4C3C71}" srcOrd="0" destOrd="0" presId="urn:microsoft.com/office/officeart/2005/8/layout/hierarchy2"/>
    <dgm:cxn modelId="{10331C8C-3AF6-4960-B174-0466C0C6C60E}" type="presOf" srcId="{640CD050-B4FE-4D9E-B7BF-AA264609DC63}" destId="{BAC1554E-FD20-447A-B548-C9F26B21A4C0}" srcOrd="0" destOrd="0" presId="urn:microsoft.com/office/officeart/2005/8/layout/hierarchy2"/>
    <dgm:cxn modelId="{55FD9302-D762-43C5-BED3-490FC9F35444}" srcId="{00ED1FB1-ACD4-4490-A44B-BF804274C39E}" destId="{03AF25AC-47BE-44CF-B8A8-3A54DEC13AC1}" srcOrd="1" destOrd="0" parTransId="{E648B852-771F-4AA9-8F8C-4EBB79DD6242}" sibTransId="{A021DDA1-559B-4A33-9DAC-4FEE83AFB7AC}"/>
    <dgm:cxn modelId="{B9C7D2FC-C36C-41E9-A140-C8672329D144}" type="presOf" srcId="{8123E1C6-E320-4A1B-B54A-CD2504181D7C}" destId="{F4AAA386-E7CB-4E5C-BF99-F5DF80AEDDB9}" srcOrd="0" destOrd="0" presId="urn:microsoft.com/office/officeart/2005/8/layout/hierarchy2"/>
    <dgm:cxn modelId="{D198D5DE-E331-4FD1-B8BA-1341474A389C}" srcId="{3C84722F-060E-4C9B-819A-1E0CE53BEEBA}" destId="{640CD050-B4FE-4D9E-B7BF-AA264609DC63}" srcOrd="1" destOrd="0" parTransId="{8123E1C6-E320-4A1B-B54A-CD2504181D7C}" sibTransId="{A315C2FE-64A8-43D1-BBF9-C88EB4E79894}"/>
    <dgm:cxn modelId="{FE88A435-5F28-479D-9AEF-CA51B32A5D0B}" type="presOf" srcId="{8123E1C6-E320-4A1B-B54A-CD2504181D7C}" destId="{2057419C-F1C7-4A9A-9A92-656E12C2D632}" srcOrd="1" destOrd="0" presId="urn:microsoft.com/office/officeart/2005/8/layout/hierarchy2"/>
    <dgm:cxn modelId="{67034CD6-4C02-4C4A-93B8-A4134C0FD844}" type="presOf" srcId="{6C75826E-8C21-4BA5-9B82-BB3F65A889FC}" destId="{52D1DD07-BDB9-4918-A3A6-60F44603E583}" srcOrd="0" destOrd="0" presId="urn:microsoft.com/office/officeart/2005/8/layout/hierarchy2"/>
    <dgm:cxn modelId="{6699049B-24FD-4CA8-99E6-FDDA994857FD}" type="presOf" srcId="{CA1F294A-FA6D-4646-8DA1-08102EC83E73}" destId="{85449763-F91B-4C84-ACAB-D49C4528C027}" srcOrd="0" destOrd="0" presId="urn:microsoft.com/office/officeart/2005/8/layout/hierarchy2"/>
    <dgm:cxn modelId="{46632410-E8F5-4BCA-9374-1703D3096760}" type="presOf" srcId="{5BE32597-9D4E-41E0-BC57-A450CD5805AC}" destId="{A6714A8A-9C60-4C55-973F-270507F2ED7F}" srcOrd="1" destOrd="0" presId="urn:microsoft.com/office/officeart/2005/8/layout/hierarchy2"/>
    <dgm:cxn modelId="{3473E7E1-A073-4807-AF3F-BFA244097AA5}" type="presOf" srcId="{1D7856BE-EB32-4546-B004-C37C0CECA2C0}" destId="{A7C9D3F8-3C09-4CC5-8A1E-01F335726D08}" srcOrd="0" destOrd="0" presId="urn:microsoft.com/office/officeart/2005/8/layout/hierarchy2"/>
    <dgm:cxn modelId="{C020588D-2791-4BFA-BC1B-93C57A8E5053}" type="presOf" srcId="{1D7856BE-EB32-4546-B004-C37C0CECA2C0}" destId="{36373D83-262A-4ABD-BF58-A07776F6F416}" srcOrd="1" destOrd="0" presId="urn:microsoft.com/office/officeart/2005/8/layout/hierarchy2"/>
    <dgm:cxn modelId="{8DF05538-6AEB-43A3-B963-80F15B1B53F9}" type="presOf" srcId="{837E8DE9-4CBD-4F0E-9B0B-594D74732749}" destId="{027EA1B5-3CD9-4D1B-AACB-2068E24E4D88}" srcOrd="0" destOrd="0" presId="urn:microsoft.com/office/officeart/2005/8/layout/hierarchy2"/>
    <dgm:cxn modelId="{E56CD502-8FC3-4EDD-AEC4-210972437B85}" type="presOf" srcId="{D4E952DC-DB8B-47B8-9F04-B6F38BFF8210}" destId="{9D7558DD-AD0A-4EEA-9861-37361ED0538E}" srcOrd="0" destOrd="0" presId="urn:microsoft.com/office/officeart/2005/8/layout/hierarchy2"/>
    <dgm:cxn modelId="{45107D8C-E59F-47EC-A126-AEAB037B65F3}" srcId="{837E8DE9-4CBD-4F0E-9B0B-594D74732749}" destId="{CA1F294A-FA6D-4646-8DA1-08102EC83E73}" srcOrd="0" destOrd="0" parTransId="{5BE32597-9D4E-41E0-BC57-A450CD5805AC}" sibTransId="{A2A648D1-CF85-4077-9E41-DB1A675E1FF7}"/>
    <dgm:cxn modelId="{B5FC6240-7357-4041-A8CA-2CF88739063F}" type="presOf" srcId="{5E0E5E02-F5AA-4E20-8866-A2DB5C427002}" destId="{78763BE5-F741-469A-9E68-BACC8A56966C}" srcOrd="0" destOrd="0" presId="urn:microsoft.com/office/officeart/2005/8/layout/hierarchy2"/>
    <dgm:cxn modelId="{60591042-D988-4E21-A05F-D525CBB42CD8}" type="presOf" srcId="{00ED1FB1-ACD4-4490-A44B-BF804274C39E}" destId="{4C7B4300-2CEE-4E93-A7AA-7929CCD2B584}" srcOrd="0" destOrd="0" presId="urn:microsoft.com/office/officeart/2005/8/layout/hierarchy2"/>
    <dgm:cxn modelId="{4A8AFF06-CF65-464E-A7E8-887A0062E820}" type="presOf" srcId="{5BE32597-9D4E-41E0-BC57-A450CD5805AC}" destId="{14DD83D4-79C5-483C-AA4E-C81A141CE330}" srcOrd="0" destOrd="0" presId="urn:microsoft.com/office/officeart/2005/8/layout/hierarchy2"/>
    <dgm:cxn modelId="{58A49844-225A-46D6-B3E6-DC88EEA16D56}" type="presOf" srcId="{6C75826E-8C21-4BA5-9B82-BB3F65A889FC}" destId="{BCBEC8BD-0A72-43E4-B42E-86EB3C161F3E}" srcOrd="1" destOrd="0" presId="urn:microsoft.com/office/officeart/2005/8/layout/hierarchy2"/>
    <dgm:cxn modelId="{5C1E0758-FF1E-48E4-9081-76800A9A572B}" type="presOf" srcId="{D4E952DC-DB8B-47B8-9F04-B6F38BFF8210}" destId="{939DACF3-6E65-43FD-904C-FB87CB882E7F}" srcOrd="1" destOrd="0" presId="urn:microsoft.com/office/officeart/2005/8/layout/hierarchy2"/>
    <dgm:cxn modelId="{B77C385D-B34C-418A-97FA-E74E2ED67A8C}" type="presOf" srcId="{D7A26F2B-D325-409A-99DC-216BFF7A4B6C}" destId="{52236883-F4CC-4F77-BFB5-B704BEE495F8}" srcOrd="0" destOrd="0" presId="urn:microsoft.com/office/officeart/2005/8/layout/hierarchy2"/>
    <dgm:cxn modelId="{C64847CD-67D9-4B5A-A4E1-BAC167E7D9C7}" type="presParOf" srcId="{4C7B4300-2CEE-4E93-A7AA-7929CCD2B584}" destId="{FD037881-AEE6-4E8B-A06F-0E9CCFD424B0}" srcOrd="0" destOrd="0" presId="urn:microsoft.com/office/officeart/2005/8/layout/hierarchy2"/>
    <dgm:cxn modelId="{67581B7E-8732-4BE4-8C8C-09512DBE8245}" type="presParOf" srcId="{FD037881-AEE6-4E8B-A06F-0E9CCFD424B0}" destId="{027EA1B5-3CD9-4D1B-AACB-2068E24E4D88}" srcOrd="0" destOrd="0" presId="urn:microsoft.com/office/officeart/2005/8/layout/hierarchy2"/>
    <dgm:cxn modelId="{DCC3A082-7274-4A7C-9B88-99704DBA81FC}" type="presParOf" srcId="{FD037881-AEE6-4E8B-A06F-0E9CCFD424B0}" destId="{50AB7D12-4E14-4293-AEE6-2738C32771AF}" srcOrd="1" destOrd="0" presId="urn:microsoft.com/office/officeart/2005/8/layout/hierarchy2"/>
    <dgm:cxn modelId="{254C0D0E-AFC9-402D-A476-A60E69DEF682}" type="presParOf" srcId="{50AB7D12-4E14-4293-AEE6-2738C32771AF}" destId="{14DD83D4-79C5-483C-AA4E-C81A141CE330}" srcOrd="0" destOrd="0" presId="urn:microsoft.com/office/officeart/2005/8/layout/hierarchy2"/>
    <dgm:cxn modelId="{D810BAF0-F6A3-446E-BE84-6CCBE68FA439}" type="presParOf" srcId="{14DD83D4-79C5-483C-AA4E-C81A141CE330}" destId="{A6714A8A-9C60-4C55-973F-270507F2ED7F}" srcOrd="0" destOrd="0" presId="urn:microsoft.com/office/officeart/2005/8/layout/hierarchy2"/>
    <dgm:cxn modelId="{C27A1EEF-C760-4308-BC65-E9E0D6A78F1C}" type="presParOf" srcId="{50AB7D12-4E14-4293-AEE6-2738C32771AF}" destId="{C46452F6-A966-43BC-A8F7-7D9715C4F6F1}" srcOrd="1" destOrd="0" presId="urn:microsoft.com/office/officeart/2005/8/layout/hierarchy2"/>
    <dgm:cxn modelId="{55199CE5-2719-40A4-8089-683A53C184BF}" type="presParOf" srcId="{C46452F6-A966-43BC-A8F7-7D9715C4F6F1}" destId="{85449763-F91B-4C84-ACAB-D49C4528C027}" srcOrd="0" destOrd="0" presId="urn:microsoft.com/office/officeart/2005/8/layout/hierarchy2"/>
    <dgm:cxn modelId="{4032390A-14A1-421E-912C-BCFF03545B75}" type="presParOf" srcId="{C46452F6-A966-43BC-A8F7-7D9715C4F6F1}" destId="{C4F73475-12EA-4C08-AED4-3D512C2DED7B}" srcOrd="1" destOrd="0" presId="urn:microsoft.com/office/officeart/2005/8/layout/hierarchy2"/>
    <dgm:cxn modelId="{B4B3E1E4-4FC4-4BB0-8CA8-07C822146DE7}" type="presParOf" srcId="{4C7B4300-2CEE-4E93-A7AA-7929CCD2B584}" destId="{9458B87A-FB3C-49BA-97EB-A9C34A825816}" srcOrd="1" destOrd="0" presId="urn:microsoft.com/office/officeart/2005/8/layout/hierarchy2"/>
    <dgm:cxn modelId="{F755E6FF-5D29-417F-87A4-D54FCDD20561}" type="presParOf" srcId="{9458B87A-FB3C-49BA-97EB-A9C34A825816}" destId="{7BDBA264-3430-4A19-B054-B652DBE357AB}" srcOrd="0" destOrd="0" presId="urn:microsoft.com/office/officeart/2005/8/layout/hierarchy2"/>
    <dgm:cxn modelId="{5FC9FF53-AC08-4D21-A096-F87D6342BACF}" type="presParOf" srcId="{9458B87A-FB3C-49BA-97EB-A9C34A825816}" destId="{31915B78-BB5F-4100-A6F8-A3EF1CE80CB6}" srcOrd="1" destOrd="0" presId="urn:microsoft.com/office/officeart/2005/8/layout/hierarchy2"/>
    <dgm:cxn modelId="{EB5F46C6-7810-416B-8D3F-3FCBCC9710B9}" type="presParOf" srcId="{31915B78-BB5F-4100-A6F8-A3EF1CE80CB6}" destId="{52D1DD07-BDB9-4918-A3A6-60F44603E583}" srcOrd="0" destOrd="0" presId="urn:microsoft.com/office/officeart/2005/8/layout/hierarchy2"/>
    <dgm:cxn modelId="{64F7DC79-1F20-444D-AE47-7C31C8284840}" type="presParOf" srcId="{52D1DD07-BDB9-4918-A3A6-60F44603E583}" destId="{BCBEC8BD-0A72-43E4-B42E-86EB3C161F3E}" srcOrd="0" destOrd="0" presId="urn:microsoft.com/office/officeart/2005/8/layout/hierarchy2"/>
    <dgm:cxn modelId="{54A50730-D4E0-4537-AFD8-1A150E9A468B}" type="presParOf" srcId="{31915B78-BB5F-4100-A6F8-A3EF1CE80CB6}" destId="{E5FA146F-7180-4600-9362-B3AA203130B1}" srcOrd="1" destOrd="0" presId="urn:microsoft.com/office/officeart/2005/8/layout/hierarchy2"/>
    <dgm:cxn modelId="{0CF4F27E-2DDD-432B-A0D7-14C6A83B71F9}" type="presParOf" srcId="{E5FA146F-7180-4600-9362-B3AA203130B1}" destId="{78763BE5-F741-469A-9E68-BACC8A56966C}" srcOrd="0" destOrd="0" presId="urn:microsoft.com/office/officeart/2005/8/layout/hierarchy2"/>
    <dgm:cxn modelId="{1C4234D7-7C00-40A2-8512-7E52B91814B9}" type="presParOf" srcId="{E5FA146F-7180-4600-9362-B3AA203130B1}" destId="{C37A4D96-9C85-4A97-B959-45D380462B43}" srcOrd="1" destOrd="0" presId="urn:microsoft.com/office/officeart/2005/8/layout/hierarchy2"/>
    <dgm:cxn modelId="{B628B2B5-A500-49F6-B9BE-9F4C1B596B2F}" type="presParOf" srcId="{31915B78-BB5F-4100-A6F8-A3EF1CE80CB6}" destId="{A7C9D3F8-3C09-4CC5-8A1E-01F335726D08}" srcOrd="2" destOrd="0" presId="urn:microsoft.com/office/officeart/2005/8/layout/hierarchy2"/>
    <dgm:cxn modelId="{219874B3-3B59-45A0-A5AC-2D315C3AD1BB}" type="presParOf" srcId="{A7C9D3F8-3C09-4CC5-8A1E-01F335726D08}" destId="{36373D83-262A-4ABD-BF58-A07776F6F416}" srcOrd="0" destOrd="0" presId="urn:microsoft.com/office/officeart/2005/8/layout/hierarchy2"/>
    <dgm:cxn modelId="{0125CE86-A8AF-497A-9EB0-6BCD5E855604}" type="presParOf" srcId="{31915B78-BB5F-4100-A6F8-A3EF1CE80CB6}" destId="{52103691-585F-468F-A8CF-CDF7A24656A3}" srcOrd="3" destOrd="0" presId="urn:microsoft.com/office/officeart/2005/8/layout/hierarchy2"/>
    <dgm:cxn modelId="{73F1D782-D6B1-434D-8F35-3CFBB48DF81A}" type="presParOf" srcId="{52103691-585F-468F-A8CF-CDF7A24656A3}" destId="{2A5A0047-9E4E-49A3-955C-0B93C68CC37D}" srcOrd="0" destOrd="0" presId="urn:microsoft.com/office/officeart/2005/8/layout/hierarchy2"/>
    <dgm:cxn modelId="{DEB2A004-79DD-422A-A5CB-56D575198D8D}" type="presParOf" srcId="{52103691-585F-468F-A8CF-CDF7A24656A3}" destId="{F4E1889B-4416-4002-B61A-1139CCFEC3BC}" srcOrd="1" destOrd="0" presId="urn:microsoft.com/office/officeart/2005/8/layout/hierarchy2"/>
    <dgm:cxn modelId="{05A3A1E8-616D-42F9-8DF3-5765047C49A8}" type="presParOf" srcId="{4C7B4300-2CEE-4E93-A7AA-7929CCD2B584}" destId="{FC93B999-150A-40B6-81E3-4C26A852A63B}" srcOrd="2" destOrd="0" presId="urn:microsoft.com/office/officeart/2005/8/layout/hierarchy2"/>
    <dgm:cxn modelId="{A2E91958-AFCD-4CC9-92EC-1928E699DBC8}" type="presParOf" srcId="{FC93B999-150A-40B6-81E3-4C26A852A63B}" destId="{C248E8F8-5DD6-4B2D-8033-84256E4C3C71}" srcOrd="0" destOrd="0" presId="urn:microsoft.com/office/officeart/2005/8/layout/hierarchy2"/>
    <dgm:cxn modelId="{D71D8BCC-4F02-4B03-8D2D-86D8863E5759}" type="presParOf" srcId="{FC93B999-150A-40B6-81E3-4C26A852A63B}" destId="{29C47A54-8026-4782-B95C-0413162E22FD}" srcOrd="1" destOrd="0" presId="urn:microsoft.com/office/officeart/2005/8/layout/hierarchy2"/>
    <dgm:cxn modelId="{909D1C42-457A-4120-A996-17BFE61171E7}" type="presParOf" srcId="{29C47A54-8026-4782-B95C-0413162E22FD}" destId="{9D7558DD-AD0A-4EEA-9861-37361ED0538E}" srcOrd="0" destOrd="0" presId="urn:microsoft.com/office/officeart/2005/8/layout/hierarchy2"/>
    <dgm:cxn modelId="{7076220B-F5A7-4F05-94B1-833845C21B7A}" type="presParOf" srcId="{9D7558DD-AD0A-4EEA-9861-37361ED0538E}" destId="{939DACF3-6E65-43FD-904C-FB87CB882E7F}" srcOrd="0" destOrd="0" presId="urn:microsoft.com/office/officeart/2005/8/layout/hierarchy2"/>
    <dgm:cxn modelId="{56431F76-8F7F-4F79-985E-1278AED50F8C}" type="presParOf" srcId="{29C47A54-8026-4782-B95C-0413162E22FD}" destId="{F342716E-975A-4313-A481-4071C42E613F}" srcOrd="1" destOrd="0" presId="urn:microsoft.com/office/officeart/2005/8/layout/hierarchy2"/>
    <dgm:cxn modelId="{CF67B824-AA59-4E6A-875F-AF7D31875A1F}" type="presParOf" srcId="{F342716E-975A-4313-A481-4071C42E613F}" destId="{52236883-F4CC-4F77-BFB5-B704BEE495F8}" srcOrd="0" destOrd="0" presId="urn:microsoft.com/office/officeart/2005/8/layout/hierarchy2"/>
    <dgm:cxn modelId="{F052207E-8F2B-4FDB-8013-B66078BDC4FF}" type="presParOf" srcId="{F342716E-975A-4313-A481-4071C42E613F}" destId="{69B5A0DB-1808-4990-B44D-31245CA1049A}" srcOrd="1" destOrd="0" presId="urn:microsoft.com/office/officeart/2005/8/layout/hierarchy2"/>
    <dgm:cxn modelId="{7B90E656-3010-42B8-85A7-09AE06CF936F}" type="presParOf" srcId="{29C47A54-8026-4782-B95C-0413162E22FD}" destId="{F4AAA386-E7CB-4E5C-BF99-F5DF80AEDDB9}" srcOrd="2" destOrd="0" presId="urn:microsoft.com/office/officeart/2005/8/layout/hierarchy2"/>
    <dgm:cxn modelId="{363C2D93-67B8-4FAE-AC74-EE64FF71435A}" type="presParOf" srcId="{F4AAA386-E7CB-4E5C-BF99-F5DF80AEDDB9}" destId="{2057419C-F1C7-4A9A-9A92-656E12C2D632}" srcOrd="0" destOrd="0" presId="urn:microsoft.com/office/officeart/2005/8/layout/hierarchy2"/>
    <dgm:cxn modelId="{73564078-9AB1-4615-849A-295CBE1E6892}" type="presParOf" srcId="{29C47A54-8026-4782-B95C-0413162E22FD}" destId="{7B271C35-3F46-47D1-B98D-83A82301668B}" srcOrd="3" destOrd="0" presId="urn:microsoft.com/office/officeart/2005/8/layout/hierarchy2"/>
    <dgm:cxn modelId="{B9B8D20D-6FC3-472F-90F5-49E57B637059}" type="presParOf" srcId="{7B271C35-3F46-47D1-B98D-83A82301668B}" destId="{BAC1554E-FD20-447A-B548-C9F26B21A4C0}" srcOrd="0" destOrd="0" presId="urn:microsoft.com/office/officeart/2005/8/layout/hierarchy2"/>
    <dgm:cxn modelId="{CD8DE0E2-BA72-40BC-925D-752930FEC87B}" type="presParOf" srcId="{7B271C35-3F46-47D1-B98D-83A82301668B}" destId="{1E7D4386-14AD-4FB3-A904-F9D778DAAEF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2610FE3-F326-499A-B254-F84B21F6623D}" type="doc">
      <dgm:prSet loTypeId="urn:microsoft.com/office/officeart/2008/layout/HorizontalMultiLevelHierarchy" loCatId="hierarchy" qsTypeId="urn:microsoft.com/office/officeart/2005/8/quickstyle/simple1" qsCatId="simple" csTypeId="urn:microsoft.com/office/officeart/2005/8/colors/accent6_2" csCatId="accent6" phldr="1"/>
      <dgm:spPr/>
      <dgm:t>
        <a:bodyPr/>
        <a:lstStyle/>
        <a:p>
          <a:endParaRPr lang="en-US"/>
        </a:p>
      </dgm:t>
    </dgm:pt>
    <dgm:pt modelId="{B6D48861-326C-4F38-836E-CD6FBEED1853}">
      <dgm:prSet phldrT="[Text]" custT="1"/>
      <dgm:spPr>
        <a:ln>
          <a:solidFill>
            <a:schemeClr val="accent6"/>
          </a:solidFill>
        </a:ln>
      </dgm:spPr>
      <dgm:t>
        <a:bodyPr/>
        <a:lstStyle/>
        <a:p>
          <a:r>
            <a:rPr lang="en-US" sz="1400" dirty="0"/>
            <a:t>Collaborative Application</a:t>
          </a:r>
        </a:p>
      </dgm:t>
    </dgm:pt>
    <dgm:pt modelId="{33BC555C-C8ED-45C4-8595-9DA8DFBA4423}" type="parTrans" cxnId="{8E9B145E-212D-4658-8010-D9F5C694AEBE}">
      <dgm:prSet/>
      <dgm:spPr/>
      <dgm:t>
        <a:bodyPr/>
        <a:lstStyle/>
        <a:p>
          <a:endParaRPr lang="en-US"/>
        </a:p>
      </dgm:t>
    </dgm:pt>
    <dgm:pt modelId="{91FAA991-91EE-455E-85B5-B896DE3CBB65}" type="sibTrans" cxnId="{8E9B145E-212D-4658-8010-D9F5C694AEBE}">
      <dgm:prSet/>
      <dgm:spPr/>
      <dgm:t>
        <a:bodyPr/>
        <a:lstStyle/>
        <a:p>
          <a:endParaRPr lang="en-US"/>
        </a:p>
      </dgm:t>
    </dgm:pt>
    <dgm:pt modelId="{3925ECA5-3585-4AC7-8A47-A1408341F386}">
      <dgm:prSet phldrT="[Text]" custT="1"/>
      <dgm:spPr>
        <a:ln>
          <a:solidFill>
            <a:schemeClr val="accent6"/>
          </a:solidFill>
        </a:ln>
      </dgm:spPr>
      <dgm:t>
        <a:bodyPr/>
        <a:lstStyle/>
        <a:p>
          <a:r>
            <a:rPr lang="en-US" sz="1400" dirty="0"/>
            <a:t>Partner #1 - $300,000</a:t>
          </a:r>
        </a:p>
      </dgm:t>
    </dgm:pt>
    <dgm:pt modelId="{509BDBAF-A51A-4420-A95C-C732FF597FFE}" type="parTrans" cxnId="{01ED7EFD-A91B-43A4-B788-D87575506461}">
      <dgm:prSet/>
      <dgm:spPr/>
      <dgm:t>
        <a:bodyPr/>
        <a:lstStyle/>
        <a:p>
          <a:endParaRPr lang="en-US"/>
        </a:p>
      </dgm:t>
    </dgm:pt>
    <dgm:pt modelId="{F599F728-910C-4A0C-9E19-DCFC536BCCB4}" type="sibTrans" cxnId="{01ED7EFD-A91B-43A4-B788-D87575506461}">
      <dgm:prSet/>
      <dgm:spPr/>
      <dgm:t>
        <a:bodyPr/>
        <a:lstStyle/>
        <a:p>
          <a:endParaRPr lang="en-US"/>
        </a:p>
      </dgm:t>
    </dgm:pt>
    <dgm:pt modelId="{A51644D0-683E-4BF9-938B-7BFEFB1A1F73}">
      <dgm:prSet phldrT="[Text]" custT="1"/>
      <dgm:spPr>
        <a:ln>
          <a:solidFill>
            <a:schemeClr val="accent6"/>
          </a:solidFill>
        </a:ln>
      </dgm:spPr>
      <dgm:t>
        <a:bodyPr/>
        <a:lstStyle/>
        <a:p>
          <a:r>
            <a:rPr lang="en-US" sz="1400" dirty="0"/>
            <a:t>Partner #2 - $250,000</a:t>
          </a:r>
        </a:p>
      </dgm:t>
    </dgm:pt>
    <dgm:pt modelId="{CC4DF861-F20B-4CCA-8462-3C3E2D12E9C0}" type="parTrans" cxnId="{BE5C7638-8361-4DAC-9103-1511AE137815}">
      <dgm:prSet/>
      <dgm:spPr/>
      <dgm:t>
        <a:bodyPr/>
        <a:lstStyle/>
        <a:p>
          <a:endParaRPr lang="en-US"/>
        </a:p>
      </dgm:t>
    </dgm:pt>
    <dgm:pt modelId="{18CD37F8-24F3-49E0-881E-E0EF9A87B430}" type="sibTrans" cxnId="{BE5C7638-8361-4DAC-9103-1511AE137815}">
      <dgm:prSet/>
      <dgm:spPr/>
      <dgm:t>
        <a:bodyPr/>
        <a:lstStyle/>
        <a:p>
          <a:endParaRPr lang="en-US"/>
        </a:p>
      </dgm:t>
    </dgm:pt>
    <dgm:pt modelId="{0879A591-E40D-4638-A61D-220FBA07B690}">
      <dgm:prSet phldrT="[Text]" custT="1"/>
      <dgm:spPr>
        <a:ln>
          <a:solidFill>
            <a:schemeClr val="accent6"/>
          </a:solidFill>
        </a:ln>
      </dgm:spPr>
      <dgm:t>
        <a:bodyPr/>
        <a:lstStyle/>
        <a:p>
          <a:r>
            <a:rPr lang="en-US" sz="1400" dirty="0"/>
            <a:t>Partner #3 - $50,000</a:t>
          </a:r>
        </a:p>
      </dgm:t>
    </dgm:pt>
    <dgm:pt modelId="{495314B1-9890-4406-9C0A-F6DBC8C949B6}" type="parTrans" cxnId="{7674BC01-76FE-4A01-A83A-A4019AB57355}">
      <dgm:prSet/>
      <dgm:spPr/>
      <dgm:t>
        <a:bodyPr/>
        <a:lstStyle/>
        <a:p>
          <a:endParaRPr lang="en-US"/>
        </a:p>
      </dgm:t>
    </dgm:pt>
    <dgm:pt modelId="{D64C2D81-7489-404E-8A6B-DF1F906ABB37}" type="sibTrans" cxnId="{7674BC01-76FE-4A01-A83A-A4019AB57355}">
      <dgm:prSet/>
      <dgm:spPr/>
      <dgm:t>
        <a:bodyPr/>
        <a:lstStyle/>
        <a:p>
          <a:endParaRPr lang="en-US"/>
        </a:p>
      </dgm:t>
    </dgm:pt>
    <dgm:pt modelId="{9B40911F-C3E4-4DF0-A524-CB6B429BD436}" type="pres">
      <dgm:prSet presAssocID="{E2610FE3-F326-499A-B254-F84B21F6623D}" presName="Name0" presStyleCnt="0">
        <dgm:presLayoutVars>
          <dgm:chPref val="1"/>
          <dgm:dir/>
          <dgm:animOne val="branch"/>
          <dgm:animLvl val="lvl"/>
          <dgm:resizeHandles val="exact"/>
        </dgm:presLayoutVars>
      </dgm:prSet>
      <dgm:spPr/>
    </dgm:pt>
    <dgm:pt modelId="{99080FB6-B999-4912-B492-630556868962}" type="pres">
      <dgm:prSet presAssocID="{B6D48861-326C-4F38-836E-CD6FBEED1853}" presName="root1" presStyleCnt="0"/>
      <dgm:spPr/>
    </dgm:pt>
    <dgm:pt modelId="{7AA5D055-E944-4052-8BDE-427A89C1B620}" type="pres">
      <dgm:prSet presAssocID="{B6D48861-326C-4F38-836E-CD6FBEED1853}" presName="LevelOneTextNode" presStyleLbl="node0" presStyleIdx="0" presStyleCnt="1" custScaleX="129181" custScaleY="117799" custLinFactNeighborX="3369" custLinFactNeighborY="217">
        <dgm:presLayoutVars>
          <dgm:chPref val="3"/>
        </dgm:presLayoutVars>
      </dgm:prSet>
      <dgm:spPr/>
    </dgm:pt>
    <dgm:pt modelId="{11A8F425-12F7-4938-9C8C-23899DA64255}" type="pres">
      <dgm:prSet presAssocID="{B6D48861-326C-4F38-836E-CD6FBEED1853}" presName="level2hierChild" presStyleCnt="0"/>
      <dgm:spPr/>
    </dgm:pt>
    <dgm:pt modelId="{7E82CA72-F572-4FCB-B878-A54EEC4FF943}" type="pres">
      <dgm:prSet presAssocID="{509BDBAF-A51A-4420-A95C-C732FF597FFE}" presName="conn2-1" presStyleLbl="parChTrans1D2" presStyleIdx="0" presStyleCnt="3"/>
      <dgm:spPr/>
    </dgm:pt>
    <dgm:pt modelId="{E728CE91-3E00-4315-A202-CB458FE9B363}" type="pres">
      <dgm:prSet presAssocID="{509BDBAF-A51A-4420-A95C-C732FF597FFE}" presName="connTx" presStyleLbl="parChTrans1D2" presStyleIdx="0" presStyleCnt="3"/>
      <dgm:spPr/>
    </dgm:pt>
    <dgm:pt modelId="{0B4E0723-5FDC-43C8-AE6B-6A59FBEE074D}" type="pres">
      <dgm:prSet presAssocID="{3925ECA5-3585-4AC7-8A47-A1408341F386}" presName="root2" presStyleCnt="0"/>
      <dgm:spPr/>
    </dgm:pt>
    <dgm:pt modelId="{B0AE7F17-43DE-4F71-B312-A0CC2B18A4EA}" type="pres">
      <dgm:prSet presAssocID="{3925ECA5-3585-4AC7-8A47-A1408341F386}" presName="LevelTwoTextNode" presStyleLbl="node2" presStyleIdx="0" presStyleCnt="3" custScaleY="162372" custLinFactNeighborX="-946" custLinFactNeighborY="10">
        <dgm:presLayoutVars>
          <dgm:chPref val="3"/>
        </dgm:presLayoutVars>
      </dgm:prSet>
      <dgm:spPr/>
    </dgm:pt>
    <dgm:pt modelId="{2204742F-710B-443D-A147-269E2A99FB48}" type="pres">
      <dgm:prSet presAssocID="{3925ECA5-3585-4AC7-8A47-A1408341F386}" presName="level3hierChild" presStyleCnt="0"/>
      <dgm:spPr/>
    </dgm:pt>
    <dgm:pt modelId="{12DFBA3C-83FF-4A3D-BDA3-CBC98E95D260}" type="pres">
      <dgm:prSet presAssocID="{CC4DF861-F20B-4CCA-8462-3C3E2D12E9C0}" presName="conn2-1" presStyleLbl="parChTrans1D2" presStyleIdx="1" presStyleCnt="3"/>
      <dgm:spPr/>
    </dgm:pt>
    <dgm:pt modelId="{09640AC6-54FA-40AA-9B3B-4BE27F05AADC}" type="pres">
      <dgm:prSet presAssocID="{CC4DF861-F20B-4CCA-8462-3C3E2D12E9C0}" presName="connTx" presStyleLbl="parChTrans1D2" presStyleIdx="1" presStyleCnt="3"/>
      <dgm:spPr/>
    </dgm:pt>
    <dgm:pt modelId="{9271C4AF-379F-442B-994A-82477C1DE6D8}" type="pres">
      <dgm:prSet presAssocID="{A51644D0-683E-4BF9-938B-7BFEFB1A1F73}" presName="root2" presStyleCnt="0"/>
      <dgm:spPr/>
    </dgm:pt>
    <dgm:pt modelId="{C507485C-170B-471F-8D6C-E9993D64BECD}" type="pres">
      <dgm:prSet presAssocID="{A51644D0-683E-4BF9-938B-7BFEFB1A1F73}" presName="LevelTwoTextNode" presStyleLbl="node2" presStyleIdx="1" presStyleCnt="3" custScaleY="162372" custLinFactNeighborX="-996" custLinFactNeighborY="-3922">
        <dgm:presLayoutVars>
          <dgm:chPref val="3"/>
        </dgm:presLayoutVars>
      </dgm:prSet>
      <dgm:spPr/>
    </dgm:pt>
    <dgm:pt modelId="{738FB1C3-C514-43DA-9E54-8BB71EAA3EAE}" type="pres">
      <dgm:prSet presAssocID="{A51644D0-683E-4BF9-938B-7BFEFB1A1F73}" presName="level3hierChild" presStyleCnt="0"/>
      <dgm:spPr/>
    </dgm:pt>
    <dgm:pt modelId="{5C4E923F-0837-42EA-9C89-2A568C6669C9}" type="pres">
      <dgm:prSet presAssocID="{495314B1-9890-4406-9C0A-F6DBC8C949B6}" presName="conn2-1" presStyleLbl="parChTrans1D2" presStyleIdx="2" presStyleCnt="3"/>
      <dgm:spPr/>
    </dgm:pt>
    <dgm:pt modelId="{2446096E-D27A-4763-9AE8-AFA90B4C307C}" type="pres">
      <dgm:prSet presAssocID="{495314B1-9890-4406-9C0A-F6DBC8C949B6}" presName="connTx" presStyleLbl="parChTrans1D2" presStyleIdx="2" presStyleCnt="3"/>
      <dgm:spPr/>
    </dgm:pt>
    <dgm:pt modelId="{056F766C-38CA-4451-9202-88B507FB853F}" type="pres">
      <dgm:prSet presAssocID="{0879A591-E40D-4638-A61D-220FBA07B690}" presName="root2" presStyleCnt="0"/>
      <dgm:spPr/>
    </dgm:pt>
    <dgm:pt modelId="{4278472D-0536-4A1E-8933-0C58D2EA7E34}" type="pres">
      <dgm:prSet presAssocID="{0879A591-E40D-4638-A61D-220FBA07B690}" presName="LevelTwoTextNode" presStyleLbl="node2" presStyleIdx="2" presStyleCnt="3" custScaleY="162372" custLinFactNeighborX="-645" custLinFactNeighborY="133">
        <dgm:presLayoutVars>
          <dgm:chPref val="3"/>
        </dgm:presLayoutVars>
      </dgm:prSet>
      <dgm:spPr/>
    </dgm:pt>
    <dgm:pt modelId="{31DD448A-26E7-4734-A9A6-7D51171EE25D}" type="pres">
      <dgm:prSet presAssocID="{0879A591-E40D-4638-A61D-220FBA07B690}" presName="level3hierChild" presStyleCnt="0"/>
      <dgm:spPr/>
    </dgm:pt>
  </dgm:ptLst>
  <dgm:cxnLst>
    <dgm:cxn modelId="{BE5C7638-8361-4DAC-9103-1511AE137815}" srcId="{B6D48861-326C-4F38-836E-CD6FBEED1853}" destId="{A51644D0-683E-4BF9-938B-7BFEFB1A1F73}" srcOrd="1" destOrd="0" parTransId="{CC4DF861-F20B-4CCA-8462-3C3E2D12E9C0}" sibTransId="{18CD37F8-24F3-49E0-881E-E0EF9A87B430}"/>
    <dgm:cxn modelId="{7674BC01-76FE-4A01-A83A-A4019AB57355}" srcId="{B6D48861-326C-4F38-836E-CD6FBEED1853}" destId="{0879A591-E40D-4638-A61D-220FBA07B690}" srcOrd="2" destOrd="0" parTransId="{495314B1-9890-4406-9C0A-F6DBC8C949B6}" sibTransId="{D64C2D81-7489-404E-8A6B-DF1F906ABB37}"/>
    <dgm:cxn modelId="{8E9B145E-212D-4658-8010-D9F5C694AEBE}" srcId="{E2610FE3-F326-499A-B254-F84B21F6623D}" destId="{B6D48861-326C-4F38-836E-CD6FBEED1853}" srcOrd="0" destOrd="0" parTransId="{33BC555C-C8ED-45C4-8595-9DA8DFBA4423}" sibTransId="{91FAA991-91EE-455E-85B5-B896DE3CBB65}"/>
    <dgm:cxn modelId="{16EC29E7-4C26-43D7-9813-CA0314C4713D}" type="presOf" srcId="{E2610FE3-F326-499A-B254-F84B21F6623D}" destId="{9B40911F-C3E4-4DF0-A524-CB6B429BD436}" srcOrd="0" destOrd="0" presId="urn:microsoft.com/office/officeart/2008/layout/HorizontalMultiLevelHierarchy"/>
    <dgm:cxn modelId="{B4041D79-3F92-4901-B4E0-8DE96904FDDB}" type="presOf" srcId="{0879A591-E40D-4638-A61D-220FBA07B690}" destId="{4278472D-0536-4A1E-8933-0C58D2EA7E34}" srcOrd="0" destOrd="0" presId="urn:microsoft.com/office/officeart/2008/layout/HorizontalMultiLevelHierarchy"/>
    <dgm:cxn modelId="{8E0A901D-5150-430C-AA52-8E43BEC19FC8}" type="presOf" srcId="{A51644D0-683E-4BF9-938B-7BFEFB1A1F73}" destId="{C507485C-170B-471F-8D6C-E9993D64BECD}" srcOrd="0" destOrd="0" presId="urn:microsoft.com/office/officeart/2008/layout/HorizontalMultiLevelHierarchy"/>
    <dgm:cxn modelId="{97143CEE-D16C-42FE-BE68-1A3CDE155763}" type="presOf" srcId="{B6D48861-326C-4F38-836E-CD6FBEED1853}" destId="{7AA5D055-E944-4052-8BDE-427A89C1B620}" srcOrd="0" destOrd="0" presId="urn:microsoft.com/office/officeart/2008/layout/HorizontalMultiLevelHierarchy"/>
    <dgm:cxn modelId="{AFD32CED-2C3C-493C-81B2-869E985500D5}" type="presOf" srcId="{495314B1-9890-4406-9C0A-F6DBC8C949B6}" destId="{2446096E-D27A-4763-9AE8-AFA90B4C307C}" srcOrd="1" destOrd="0" presId="urn:microsoft.com/office/officeart/2008/layout/HorizontalMultiLevelHierarchy"/>
    <dgm:cxn modelId="{071930F9-2E47-4D86-BC91-A54E80AE4ACE}" type="presOf" srcId="{495314B1-9890-4406-9C0A-F6DBC8C949B6}" destId="{5C4E923F-0837-42EA-9C89-2A568C6669C9}" srcOrd="0" destOrd="0" presId="urn:microsoft.com/office/officeart/2008/layout/HorizontalMultiLevelHierarchy"/>
    <dgm:cxn modelId="{F5508784-5D78-4A55-A1F2-7C67D364E5C3}" type="presOf" srcId="{3925ECA5-3585-4AC7-8A47-A1408341F386}" destId="{B0AE7F17-43DE-4F71-B312-A0CC2B18A4EA}" srcOrd="0" destOrd="0" presId="urn:microsoft.com/office/officeart/2008/layout/HorizontalMultiLevelHierarchy"/>
    <dgm:cxn modelId="{B0EB21B1-2C33-446C-A308-F712AF56F95B}" type="presOf" srcId="{CC4DF861-F20B-4CCA-8462-3C3E2D12E9C0}" destId="{12DFBA3C-83FF-4A3D-BDA3-CBC98E95D260}" srcOrd="0" destOrd="0" presId="urn:microsoft.com/office/officeart/2008/layout/HorizontalMultiLevelHierarchy"/>
    <dgm:cxn modelId="{AC865C41-EE3A-43E5-A292-75BC7BE046DC}" type="presOf" srcId="{CC4DF861-F20B-4CCA-8462-3C3E2D12E9C0}" destId="{09640AC6-54FA-40AA-9B3B-4BE27F05AADC}" srcOrd="1" destOrd="0" presId="urn:microsoft.com/office/officeart/2008/layout/HorizontalMultiLevelHierarchy"/>
    <dgm:cxn modelId="{01ED7EFD-A91B-43A4-B788-D87575506461}" srcId="{B6D48861-326C-4F38-836E-CD6FBEED1853}" destId="{3925ECA5-3585-4AC7-8A47-A1408341F386}" srcOrd="0" destOrd="0" parTransId="{509BDBAF-A51A-4420-A95C-C732FF597FFE}" sibTransId="{F599F728-910C-4A0C-9E19-DCFC536BCCB4}"/>
    <dgm:cxn modelId="{4AF650C2-E7F5-4700-9200-4938A1BCCF2B}" type="presOf" srcId="{509BDBAF-A51A-4420-A95C-C732FF597FFE}" destId="{7E82CA72-F572-4FCB-B878-A54EEC4FF943}" srcOrd="0" destOrd="0" presId="urn:microsoft.com/office/officeart/2008/layout/HorizontalMultiLevelHierarchy"/>
    <dgm:cxn modelId="{63F132B9-7568-405A-BDE2-E114FB5623E2}" type="presOf" srcId="{509BDBAF-A51A-4420-A95C-C732FF597FFE}" destId="{E728CE91-3E00-4315-A202-CB458FE9B363}" srcOrd="1" destOrd="0" presId="urn:microsoft.com/office/officeart/2008/layout/HorizontalMultiLevelHierarchy"/>
    <dgm:cxn modelId="{1D28587C-1874-412F-817D-AB0245F9F6D7}" type="presParOf" srcId="{9B40911F-C3E4-4DF0-A524-CB6B429BD436}" destId="{99080FB6-B999-4912-B492-630556868962}" srcOrd="0" destOrd="0" presId="urn:microsoft.com/office/officeart/2008/layout/HorizontalMultiLevelHierarchy"/>
    <dgm:cxn modelId="{02982801-765B-495D-8C71-CDD79879BF00}" type="presParOf" srcId="{99080FB6-B999-4912-B492-630556868962}" destId="{7AA5D055-E944-4052-8BDE-427A89C1B620}" srcOrd="0" destOrd="0" presId="urn:microsoft.com/office/officeart/2008/layout/HorizontalMultiLevelHierarchy"/>
    <dgm:cxn modelId="{5DC22201-F1AD-480C-B568-79671EEB1F8B}" type="presParOf" srcId="{99080FB6-B999-4912-B492-630556868962}" destId="{11A8F425-12F7-4938-9C8C-23899DA64255}" srcOrd="1" destOrd="0" presId="urn:microsoft.com/office/officeart/2008/layout/HorizontalMultiLevelHierarchy"/>
    <dgm:cxn modelId="{07764CB0-FCA3-4612-8091-D94E37D33472}" type="presParOf" srcId="{11A8F425-12F7-4938-9C8C-23899DA64255}" destId="{7E82CA72-F572-4FCB-B878-A54EEC4FF943}" srcOrd="0" destOrd="0" presId="urn:microsoft.com/office/officeart/2008/layout/HorizontalMultiLevelHierarchy"/>
    <dgm:cxn modelId="{3609D6A5-3EBE-4B55-9F0A-4B150233C988}" type="presParOf" srcId="{7E82CA72-F572-4FCB-B878-A54EEC4FF943}" destId="{E728CE91-3E00-4315-A202-CB458FE9B363}" srcOrd="0" destOrd="0" presId="urn:microsoft.com/office/officeart/2008/layout/HorizontalMultiLevelHierarchy"/>
    <dgm:cxn modelId="{BFBD8D24-0D61-44DA-A873-C68698C14911}" type="presParOf" srcId="{11A8F425-12F7-4938-9C8C-23899DA64255}" destId="{0B4E0723-5FDC-43C8-AE6B-6A59FBEE074D}" srcOrd="1" destOrd="0" presId="urn:microsoft.com/office/officeart/2008/layout/HorizontalMultiLevelHierarchy"/>
    <dgm:cxn modelId="{806A4EDF-4E88-44F2-9EE9-7ED343F13BF3}" type="presParOf" srcId="{0B4E0723-5FDC-43C8-AE6B-6A59FBEE074D}" destId="{B0AE7F17-43DE-4F71-B312-A0CC2B18A4EA}" srcOrd="0" destOrd="0" presId="urn:microsoft.com/office/officeart/2008/layout/HorizontalMultiLevelHierarchy"/>
    <dgm:cxn modelId="{CCBF797F-FCC2-426A-9F46-01A798924494}" type="presParOf" srcId="{0B4E0723-5FDC-43C8-AE6B-6A59FBEE074D}" destId="{2204742F-710B-443D-A147-269E2A99FB48}" srcOrd="1" destOrd="0" presId="urn:microsoft.com/office/officeart/2008/layout/HorizontalMultiLevelHierarchy"/>
    <dgm:cxn modelId="{07A315B0-35A2-49DE-AADF-506CB3700AB5}" type="presParOf" srcId="{11A8F425-12F7-4938-9C8C-23899DA64255}" destId="{12DFBA3C-83FF-4A3D-BDA3-CBC98E95D260}" srcOrd="2" destOrd="0" presId="urn:microsoft.com/office/officeart/2008/layout/HorizontalMultiLevelHierarchy"/>
    <dgm:cxn modelId="{64BC650F-6BFB-459D-9F25-58DB24B661FD}" type="presParOf" srcId="{12DFBA3C-83FF-4A3D-BDA3-CBC98E95D260}" destId="{09640AC6-54FA-40AA-9B3B-4BE27F05AADC}" srcOrd="0" destOrd="0" presId="urn:microsoft.com/office/officeart/2008/layout/HorizontalMultiLevelHierarchy"/>
    <dgm:cxn modelId="{1A6BE3D8-41E0-4605-A605-65F06B99D0A9}" type="presParOf" srcId="{11A8F425-12F7-4938-9C8C-23899DA64255}" destId="{9271C4AF-379F-442B-994A-82477C1DE6D8}" srcOrd="3" destOrd="0" presId="urn:microsoft.com/office/officeart/2008/layout/HorizontalMultiLevelHierarchy"/>
    <dgm:cxn modelId="{05B8E841-07F2-4BA2-92B6-3F70C91A0DD2}" type="presParOf" srcId="{9271C4AF-379F-442B-994A-82477C1DE6D8}" destId="{C507485C-170B-471F-8D6C-E9993D64BECD}" srcOrd="0" destOrd="0" presId="urn:microsoft.com/office/officeart/2008/layout/HorizontalMultiLevelHierarchy"/>
    <dgm:cxn modelId="{9F785369-0B7F-4518-850D-83D705E39721}" type="presParOf" srcId="{9271C4AF-379F-442B-994A-82477C1DE6D8}" destId="{738FB1C3-C514-43DA-9E54-8BB71EAA3EAE}" srcOrd="1" destOrd="0" presId="urn:microsoft.com/office/officeart/2008/layout/HorizontalMultiLevelHierarchy"/>
    <dgm:cxn modelId="{9D43B62A-3C9C-4B83-AAA4-470D5677CE4A}" type="presParOf" srcId="{11A8F425-12F7-4938-9C8C-23899DA64255}" destId="{5C4E923F-0837-42EA-9C89-2A568C6669C9}" srcOrd="4" destOrd="0" presId="urn:microsoft.com/office/officeart/2008/layout/HorizontalMultiLevelHierarchy"/>
    <dgm:cxn modelId="{0B0070E9-3613-4918-8515-8A244DB099B7}" type="presParOf" srcId="{5C4E923F-0837-42EA-9C89-2A568C6669C9}" destId="{2446096E-D27A-4763-9AE8-AFA90B4C307C}" srcOrd="0" destOrd="0" presId="urn:microsoft.com/office/officeart/2008/layout/HorizontalMultiLevelHierarchy"/>
    <dgm:cxn modelId="{C5972337-11ED-4C2D-93F2-9F6541FCB2CF}" type="presParOf" srcId="{11A8F425-12F7-4938-9C8C-23899DA64255}" destId="{056F766C-38CA-4451-9202-88B507FB853F}" srcOrd="5" destOrd="0" presId="urn:microsoft.com/office/officeart/2008/layout/HorizontalMultiLevelHierarchy"/>
    <dgm:cxn modelId="{7F381104-769E-4DD8-B455-A72B40577A9E}" type="presParOf" srcId="{056F766C-38CA-4451-9202-88B507FB853F}" destId="{4278472D-0536-4A1E-8933-0C58D2EA7E34}" srcOrd="0" destOrd="0" presId="urn:microsoft.com/office/officeart/2008/layout/HorizontalMultiLevelHierarchy"/>
    <dgm:cxn modelId="{36B5A194-8A0E-46CE-A5B8-9585EE6EF5AE}" type="presParOf" srcId="{056F766C-38CA-4451-9202-88B507FB853F}" destId="{31DD448A-26E7-4734-A9A6-7D51171EE25D}"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2610FE3-F326-499A-B254-F84B21F6623D}" type="doc">
      <dgm:prSet loTypeId="urn:microsoft.com/office/officeart/2008/layout/HorizontalMultiLevelHierarchy" loCatId="hierarchy" qsTypeId="urn:microsoft.com/office/officeart/2005/8/quickstyle/simple1" qsCatId="simple" csTypeId="urn:microsoft.com/office/officeart/2005/8/colors/accent6_2" csCatId="accent6" phldr="1"/>
      <dgm:spPr/>
      <dgm:t>
        <a:bodyPr/>
        <a:lstStyle/>
        <a:p>
          <a:endParaRPr lang="en-US"/>
        </a:p>
      </dgm:t>
    </dgm:pt>
    <dgm:pt modelId="{B6D48861-326C-4F38-836E-CD6FBEED1853}">
      <dgm:prSet phldrT="[Text]" custT="1"/>
      <dgm:spPr>
        <a:ln>
          <a:solidFill>
            <a:schemeClr val="accent6"/>
          </a:solidFill>
        </a:ln>
      </dgm:spPr>
      <dgm:t>
        <a:bodyPr/>
        <a:lstStyle/>
        <a:p>
          <a:r>
            <a:rPr lang="en-US" sz="1400" dirty="0"/>
            <a:t>Collaborative</a:t>
          </a:r>
          <a:r>
            <a:rPr lang="en-US" sz="2000" dirty="0"/>
            <a:t> </a:t>
          </a:r>
          <a:r>
            <a:rPr lang="en-US" sz="1400" dirty="0"/>
            <a:t>Application</a:t>
          </a:r>
          <a:endParaRPr lang="en-US" sz="2000" dirty="0"/>
        </a:p>
      </dgm:t>
    </dgm:pt>
    <dgm:pt modelId="{33BC555C-C8ED-45C4-8595-9DA8DFBA4423}" type="parTrans" cxnId="{8E9B145E-212D-4658-8010-D9F5C694AEBE}">
      <dgm:prSet/>
      <dgm:spPr/>
      <dgm:t>
        <a:bodyPr/>
        <a:lstStyle/>
        <a:p>
          <a:endParaRPr lang="en-US"/>
        </a:p>
      </dgm:t>
    </dgm:pt>
    <dgm:pt modelId="{91FAA991-91EE-455E-85B5-B896DE3CBB65}" type="sibTrans" cxnId="{8E9B145E-212D-4658-8010-D9F5C694AEBE}">
      <dgm:prSet/>
      <dgm:spPr/>
      <dgm:t>
        <a:bodyPr/>
        <a:lstStyle/>
        <a:p>
          <a:endParaRPr lang="en-US"/>
        </a:p>
      </dgm:t>
    </dgm:pt>
    <dgm:pt modelId="{A51644D0-683E-4BF9-938B-7BFEFB1A1F73}">
      <dgm:prSet phldrT="[Text]" custT="1"/>
      <dgm:spPr>
        <a:ln>
          <a:solidFill>
            <a:schemeClr val="accent6"/>
          </a:solidFill>
        </a:ln>
      </dgm:spPr>
      <dgm:t>
        <a:bodyPr/>
        <a:lstStyle/>
        <a:p>
          <a:r>
            <a:rPr lang="en-US" sz="1400" dirty="0"/>
            <a:t>Partner #1 - $200,000</a:t>
          </a:r>
        </a:p>
      </dgm:t>
    </dgm:pt>
    <dgm:pt modelId="{CC4DF861-F20B-4CCA-8462-3C3E2D12E9C0}" type="parTrans" cxnId="{BE5C7638-8361-4DAC-9103-1511AE137815}">
      <dgm:prSet/>
      <dgm:spPr/>
      <dgm:t>
        <a:bodyPr/>
        <a:lstStyle/>
        <a:p>
          <a:endParaRPr lang="en-US"/>
        </a:p>
      </dgm:t>
    </dgm:pt>
    <dgm:pt modelId="{18CD37F8-24F3-49E0-881E-E0EF9A87B430}" type="sibTrans" cxnId="{BE5C7638-8361-4DAC-9103-1511AE137815}">
      <dgm:prSet/>
      <dgm:spPr/>
      <dgm:t>
        <a:bodyPr/>
        <a:lstStyle/>
        <a:p>
          <a:endParaRPr lang="en-US"/>
        </a:p>
      </dgm:t>
    </dgm:pt>
    <dgm:pt modelId="{0879A591-E40D-4638-A61D-220FBA07B690}">
      <dgm:prSet phldrT="[Text]" custT="1"/>
      <dgm:spPr>
        <a:ln>
          <a:solidFill>
            <a:schemeClr val="accent6"/>
          </a:solidFill>
        </a:ln>
      </dgm:spPr>
      <dgm:t>
        <a:bodyPr/>
        <a:lstStyle/>
        <a:p>
          <a:r>
            <a:rPr lang="en-US" sz="1400" dirty="0"/>
            <a:t>Partner #2 - $200,000</a:t>
          </a:r>
        </a:p>
      </dgm:t>
    </dgm:pt>
    <dgm:pt modelId="{495314B1-9890-4406-9C0A-F6DBC8C949B6}" type="parTrans" cxnId="{7674BC01-76FE-4A01-A83A-A4019AB57355}">
      <dgm:prSet/>
      <dgm:spPr/>
      <dgm:t>
        <a:bodyPr/>
        <a:lstStyle/>
        <a:p>
          <a:endParaRPr lang="en-US"/>
        </a:p>
      </dgm:t>
    </dgm:pt>
    <dgm:pt modelId="{D64C2D81-7489-404E-8A6B-DF1F906ABB37}" type="sibTrans" cxnId="{7674BC01-76FE-4A01-A83A-A4019AB57355}">
      <dgm:prSet/>
      <dgm:spPr/>
      <dgm:t>
        <a:bodyPr/>
        <a:lstStyle/>
        <a:p>
          <a:endParaRPr lang="en-US"/>
        </a:p>
      </dgm:t>
    </dgm:pt>
    <dgm:pt modelId="{9B40911F-C3E4-4DF0-A524-CB6B429BD436}" type="pres">
      <dgm:prSet presAssocID="{E2610FE3-F326-499A-B254-F84B21F6623D}" presName="Name0" presStyleCnt="0">
        <dgm:presLayoutVars>
          <dgm:chPref val="1"/>
          <dgm:dir/>
          <dgm:animOne val="branch"/>
          <dgm:animLvl val="lvl"/>
          <dgm:resizeHandles val="exact"/>
        </dgm:presLayoutVars>
      </dgm:prSet>
      <dgm:spPr/>
    </dgm:pt>
    <dgm:pt modelId="{99080FB6-B999-4912-B492-630556868962}" type="pres">
      <dgm:prSet presAssocID="{B6D48861-326C-4F38-836E-CD6FBEED1853}" presName="root1" presStyleCnt="0"/>
      <dgm:spPr/>
    </dgm:pt>
    <dgm:pt modelId="{7AA5D055-E944-4052-8BDE-427A89C1B620}" type="pres">
      <dgm:prSet presAssocID="{B6D48861-326C-4F38-836E-CD6FBEED1853}" presName="LevelOneTextNode" presStyleLbl="node0" presStyleIdx="0" presStyleCnt="1" custScaleX="129181" custScaleY="103843">
        <dgm:presLayoutVars>
          <dgm:chPref val="3"/>
        </dgm:presLayoutVars>
      </dgm:prSet>
      <dgm:spPr/>
    </dgm:pt>
    <dgm:pt modelId="{11A8F425-12F7-4938-9C8C-23899DA64255}" type="pres">
      <dgm:prSet presAssocID="{B6D48861-326C-4F38-836E-CD6FBEED1853}" presName="level2hierChild" presStyleCnt="0"/>
      <dgm:spPr/>
    </dgm:pt>
    <dgm:pt modelId="{12DFBA3C-83FF-4A3D-BDA3-CBC98E95D260}" type="pres">
      <dgm:prSet presAssocID="{CC4DF861-F20B-4CCA-8462-3C3E2D12E9C0}" presName="conn2-1" presStyleLbl="parChTrans1D2" presStyleIdx="0" presStyleCnt="2"/>
      <dgm:spPr/>
    </dgm:pt>
    <dgm:pt modelId="{09640AC6-54FA-40AA-9B3B-4BE27F05AADC}" type="pres">
      <dgm:prSet presAssocID="{CC4DF861-F20B-4CCA-8462-3C3E2D12E9C0}" presName="connTx" presStyleLbl="parChTrans1D2" presStyleIdx="0" presStyleCnt="2"/>
      <dgm:spPr/>
    </dgm:pt>
    <dgm:pt modelId="{9271C4AF-379F-442B-994A-82477C1DE6D8}" type="pres">
      <dgm:prSet presAssocID="{A51644D0-683E-4BF9-938B-7BFEFB1A1F73}" presName="root2" presStyleCnt="0"/>
      <dgm:spPr/>
    </dgm:pt>
    <dgm:pt modelId="{C507485C-170B-471F-8D6C-E9993D64BECD}" type="pres">
      <dgm:prSet presAssocID="{A51644D0-683E-4BF9-938B-7BFEFB1A1F73}" presName="LevelTwoTextNode" presStyleLbl="node2" presStyleIdx="0" presStyleCnt="2" custScaleX="123550" custScaleY="164118">
        <dgm:presLayoutVars>
          <dgm:chPref val="3"/>
        </dgm:presLayoutVars>
      </dgm:prSet>
      <dgm:spPr/>
    </dgm:pt>
    <dgm:pt modelId="{738FB1C3-C514-43DA-9E54-8BB71EAA3EAE}" type="pres">
      <dgm:prSet presAssocID="{A51644D0-683E-4BF9-938B-7BFEFB1A1F73}" presName="level3hierChild" presStyleCnt="0"/>
      <dgm:spPr/>
    </dgm:pt>
    <dgm:pt modelId="{5C4E923F-0837-42EA-9C89-2A568C6669C9}" type="pres">
      <dgm:prSet presAssocID="{495314B1-9890-4406-9C0A-F6DBC8C949B6}" presName="conn2-1" presStyleLbl="parChTrans1D2" presStyleIdx="1" presStyleCnt="2"/>
      <dgm:spPr/>
    </dgm:pt>
    <dgm:pt modelId="{2446096E-D27A-4763-9AE8-AFA90B4C307C}" type="pres">
      <dgm:prSet presAssocID="{495314B1-9890-4406-9C0A-F6DBC8C949B6}" presName="connTx" presStyleLbl="parChTrans1D2" presStyleIdx="1" presStyleCnt="2"/>
      <dgm:spPr/>
    </dgm:pt>
    <dgm:pt modelId="{056F766C-38CA-4451-9202-88B507FB853F}" type="pres">
      <dgm:prSet presAssocID="{0879A591-E40D-4638-A61D-220FBA07B690}" presName="root2" presStyleCnt="0"/>
      <dgm:spPr/>
    </dgm:pt>
    <dgm:pt modelId="{4278472D-0536-4A1E-8933-0C58D2EA7E34}" type="pres">
      <dgm:prSet presAssocID="{0879A591-E40D-4638-A61D-220FBA07B690}" presName="LevelTwoTextNode" presStyleLbl="node2" presStyleIdx="1" presStyleCnt="2" custScaleX="123550" custScaleY="156747">
        <dgm:presLayoutVars>
          <dgm:chPref val="3"/>
        </dgm:presLayoutVars>
      </dgm:prSet>
      <dgm:spPr/>
    </dgm:pt>
    <dgm:pt modelId="{31DD448A-26E7-4734-A9A6-7D51171EE25D}" type="pres">
      <dgm:prSet presAssocID="{0879A591-E40D-4638-A61D-220FBA07B690}" presName="level3hierChild" presStyleCnt="0"/>
      <dgm:spPr/>
    </dgm:pt>
  </dgm:ptLst>
  <dgm:cxnLst>
    <dgm:cxn modelId="{7674BC01-76FE-4A01-A83A-A4019AB57355}" srcId="{B6D48861-326C-4F38-836E-CD6FBEED1853}" destId="{0879A591-E40D-4638-A61D-220FBA07B690}" srcOrd="1" destOrd="0" parTransId="{495314B1-9890-4406-9C0A-F6DBC8C949B6}" sibTransId="{D64C2D81-7489-404E-8A6B-DF1F906ABB37}"/>
    <dgm:cxn modelId="{AFD32CED-2C3C-493C-81B2-869E985500D5}" type="presOf" srcId="{495314B1-9890-4406-9C0A-F6DBC8C949B6}" destId="{2446096E-D27A-4763-9AE8-AFA90B4C307C}" srcOrd="1" destOrd="0" presId="urn:microsoft.com/office/officeart/2008/layout/HorizontalMultiLevelHierarchy"/>
    <dgm:cxn modelId="{97143CEE-D16C-42FE-BE68-1A3CDE155763}" type="presOf" srcId="{B6D48861-326C-4F38-836E-CD6FBEED1853}" destId="{7AA5D055-E944-4052-8BDE-427A89C1B620}" srcOrd="0" destOrd="0" presId="urn:microsoft.com/office/officeart/2008/layout/HorizontalMultiLevelHierarchy"/>
    <dgm:cxn modelId="{8E9B145E-212D-4658-8010-D9F5C694AEBE}" srcId="{E2610FE3-F326-499A-B254-F84B21F6623D}" destId="{B6D48861-326C-4F38-836E-CD6FBEED1853}" srcOrd="0" destOrd="0" parTransId="{33BC555C-C8ED-45C4-8595-9DA8DFBA4423}" sibTransId="{91FAA991-91EE-455E-85B5-B896DE3CBB65}"/>
    <dgm:cxn modelId="{B0EB21B1-2C33-446C-A308-F712AF56F95B}" type="presOf" srcId="{CC4DF861-F20B-4CCA-8462-3C3E2D12E9C0}" destId="{12DFBA3C-83FF-4A3D-BDA3-CBC98E95D260}" srcOrd="0" destOrd="0" presId="urn:microsoft.com/office/officeart/2008/layout/HorizontalMultiLevelHierarchy"/>
    <dgm:cxn modelId="{16EC29E7-4C26-43D7-9813-CA0314C4713D}" type="presOf" srcId="{E2610FE3-F326-499A-B254-F84B21F6623D}" destId="{9B40911F-C3E4-4DF0-A524-CB6B429BD436}" srcOrd="0" destOrd="0" presId="urn:microsoft.com/office/officeart/2008/layout/HorizontalMultiLevelHierarchy"/>
    <dgm:cxn modelId="{AC865C41-EE3A-43E5-A292-75BC7BE046DC}" type="presOf" srcId="{CC4DF861-F20B-4CCA-8462-3C3E2D12E9C0}" destId="{09640AC6-54FA-40AA-9B3B-4BE27F05AADC}" srcOrd="1" destOrd="0" presId="urn:microsoft.com/office/officeart/2008/layout/HorizontalMultiLevelHierarchy"/>
    <dgm:cxn modelId="{071930F9-2E47-4D86-BC91-A54E80AE4ACE}" type="presOf" srcId="{495314B1-9890-4406-9C0A-F6DBC8C949B6}" destId="{5C4E923F-0837-42EA-9C89-2A568C6669C9}" srcOrd="0" destOrd="0" presId="urn:microsoft.com/office/officeart/2008/layout/HorizontalMultiLevelHierarchy"/>
    <dgm:cxn modelId="{8E0A901D-5150-430C-AA52-8E43BEC19FC8}" type="presOf" srcId="{A51644D0-683E-4BF9-938B-7BFEFB1A1F73}" destId="{C507485C-170B-471F-8D6C-E9993D64BECD}" srcOrd="0" destOrd="0" presId="urn:microsoft.com/office/officeart/2008/layout/HorizontalMultiLevelHierarchy"/>
    <dgm:cxn modelId="{B4041D79-3F92-4901-B4E0-8DE96904FDDB}" type="presOf" srcId="{0879A591-E40D-4638-A61D-220FBA07B690}" destId="{4278472D-0536-4A1E-8933-0C58D2EA7E34}" srcOrd="0" destOrd="0" presId="urn:microsoft.com/office/officeart/2008/layout/HorizontalMultiLevelHierarchy"/>
    <dgm:cxn modelId="{BE5C7638-8361-4DAC-9103-1511AE137815}" srcId="{B6D48861-326C-4F38-836E-CD6FBEED1853}" destId="{A51644D0-683E-4BF9-938B-7BFEFB1A1F73}" srcOrd="0" destOrd="0" parTransId="{CC4DF861-F20B-4CCA-8462-3C3E2D12E9C0}" sibTransId="{18CD37F8-24F3-49E0-881E-E0EF9A87B430}"/>
    <dgm:cxn modelId="{1D28587C-1874-412F-817D-AB0245F9F6D7}" type="presParOf" srcId="{9B40911F-C3E4-4DF0-A524-CB6B429BD436}" destId="{99080FB6-B999-4912-B492-630556868962}" srcOrd="0" destOrd="0" presId="urn:microsoft.com/office/officeart/2008/layout/HorizontalMultiLevelHierarchy"/>
    <dgm:cxn modelId="{02982801-765B-495D-8C71-CDD79879BF00}" type="presParOf" srcId="{99080FB6-B999-4912-B492-630556868962}" destId="{7AA5D055-E944-4052-8BDE-427A89C1B620}" srcOrd="0" destOrd="0" presId="urn:microsoft.com/office/officeart/2008/layout/HorizontalMultiLevelHierarchy"/>
    <dgm:cxn modelId="{5DC22201-F1AD-480C-B568-79671EEB1F8B}" type="presParOf" srcId="{99080FB6-B999-4912-B492-630556868962}" destId="{11A8F425-12F7-4938-9C8C-23899DA64255}" srcOrd="1" destOrd="0" presId="urn:microsoft.com/office/officeart/2008/layout/HorizontalMultiLevelHierarchy"/>
    <dgm:cxn modelId="{07A315B0-35A2-49DE-AADF-506CB3700AB5}" type="presParOf" srcId="{11A8F425-12F7-4938-9C8C-23899DA64255}" destId="{12DFBA3C-83FF-4A3D-BDA3-CBC98E95D260}" srcOrd="0" destOrd="0" presId="urn:microsoft.com/office/officeart/2008/layout/HorizontalMultiLevelHierarchy"/>
    <dgm:cxn modelId="{64BC650F-6BFB-459D-9F25-58DB24B661FD}" type="presParOf" srcId="{12DFBA3C-83FF-4A3D-BDA3-CBC98E95D260}" destId="{09640AC6-54FA-40AA-9B3B-4BE27F05AADC}" srcOrd="0" destOrd="0" presId="urn:microsoft.com/office/officeart/2008/layout/HorizontalMultiLevelHierarchy"/>
    <dgm:cxn modelId="{1A6BE3D8-41E0-4605-A605-65F06B99D0A9}" type="presParOf" srcId="{11A8F425-12F7-4938-9C8C-23899DA64255}" destId="{9271C4AF-379F-442B-994A-82477C1DE6D8}" srcOrd="1" destOrd="0" presId="urn:microsoft.com/office/officeart/2008/layout/HorizontalMultiLevelHierarchy"/>
    <dgm:cxn modelId="{05B8E841-07F2-4BA2-92B6-3F70C91A0DD2}" type="presParOf" srcId="{9271C4AF-379F-442B-994A-82477C1DE6D8}" destId="{C507485C-170B-471F-8D6C-E9993D64BECD}" srcOrd="0" destOrd="0" presId="urn:microsoft.com/office/officeart/2008/layout/HorizontalMultiLevelHierarchy"/>
    <dgm:cxn modelId="{9F785369-0B7F-4518-850D-83D705E39721}" type="presParOf" srcId="{9271C4AF-379F-442B-994A-82477C1DE6D8}" destId="{738FB1C3-C514-43DA-9E54-8BB71EAA3EAE}" srcOrd="1" destOrd="0" presId="urn:microsoft.com/office/officeart/2008/layout/HorizontalMultiLevelHierarchy"/>
    <dgm:cxn modelId="{9D43B62A-3C9C-4B83-AAA4-470D5677CE4A}" type="presParOf" srcId="{11A8F425-12F7-4938-9C8C-23899DA64255}" destId="{5C4E923F-0837-42EA-9C89-2A568C6669C9}" srcOrd="2" destOrd="0" presId="urn:microsoft.com/office/officeart/2008/layout/HorizontalMultiLevelHierarchy"/>
    <dgm:cxn modelId="{0B0070E9-3613-4918-8515-8A244DB099B7}" type="presParOf" srcId="{5C4E923F-0837-42EA-9C89-2A568C6669C9}" destId="{2446096E-D27A-4763-9AE8-AFA90B4C307C}" srcOrd="0" destOrd="0" presId="urn:microsoft.com/office/officeart/2008/layout/HorizontalMultiLevelHierarchy"/>
    <dgm:cxn modelId="{C5972337-11ED-4C2D-93F2-9F6541FCB2CF}" type="presParOf" srcId="{11A8F425-12F7-4938-9C8C-23899DA64255}" destId="{056F766C-38CA-4451-9202-88B507FB853F}" srcOrd="3" destOrd="0" presId="urn:microsoft.com/office/officeart/2008/layout/HorizontalMultiLevelHierarchy"/>
    <dgm:cxn modelId="{7F381104-769E-4DD8-B455-A72B40577A9E}" type="presParOf" srcId="{056F766C-38CA-4451-9202-88B507FB853F}" destId="{4278472D-0536-4A1E-8933-0C58D2EA7E34}" srcOrd="0" destOrd="0" presId="urn:microsoft.com/office/officeart/2008/layout/HorizontalMultiLevelHierarchy"/>
    <dgm:cxn modelId="{36B5A194-8A0E-46CE-A5B8-9585EE6EF5AE}" type="presParOf" srcId="{056F766C-38CA-4451-9202-88B507FB853F}" destId="{31DD448A-26E7-4734-A9A6-7D51171EE25D}" srcOrd="1" destOrd="0" presId="urn:microsoft.com/office/officeart/2008/layout/HorizontalMultiLevelHierarchy"/>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21377B0-2699-4FC7-A6F5-717932A6F7A4}" type="doc">
      <dgm:prSet loTypeId="urn:microsoft.com/office/officeart/2005/8/layout/vList2" loCatId="list" qsTypeId="urn:microsoft.com/office/officeart/2005/8/quickstyle/simple1" qsCatId="simple" csTypeId="urn:microsoft.com/office/officeart/2005/8/colors/accent6_2" csCatId="accent6" phldr="1"/>
      <dgm:spPr/>
      <dgm:t>
        <a:bodyPr/>
        <a:lstStyle/>
        <a:p>
          <a:endParaRPr lang="en-US"/>
        </a:p>
      </dgm:t>
    </dgm:pt>
    <dgm:pt modelId="{5C150BCD-6215-43AC-BDBA-47784D703F50}">
      <dgm:prSet phldrT="[Text]" custT="1"/>
      <dgm:spPr>
        <a:ln>
          <a:solidFill>
            <a:schemeClr val="accent6"/>
          </a:solidFill>
        </a:ln>
      </dgm:spPr>
      <dgm:t>
        <a:bodyPr/>
        <a:lstStyle/>
        <a:p>
          <a:pPr algn="ctr"/>
          <a:r>
            <a:rPr lang="en-US" sz="1200" dirty="0"/>
            <a:t>Single </a:t>
          </a:r>
          <a:r>
            <a:rPr lang="en-US" sz="1400" dirty="0"/>
            <a:t>Applicant</a:t>
          </a:r>
          <a:r>
            <a:rPr lang="en-US" sz="1200" dirty="0"/>
            <a:t> - $205,561</a:t>
          </a:r>
        </a:p>
      </dgm:t>
    </dgm:pt>
    <dgm:pt modelId="{CA8FE8C0-06DE-4A2B-99DD-DBA6F9477F1A}" type="parTrans" cxnId="{47272C2B-F5C6-4A87-B2DD-323D88449A7C}">
      <dgm:prSet/>
      <dgm:spPr/>
      <dgm:t>
        <a:bodyPr/>
        <a:lstStyle/>
        <a:p>
          <a:endParaRPr lang="en-US"/>
        </a:p>
      </dgm:t>
    </dgm:pt>
    <dgm:pt modelId="{24F03B1B-58C4-4416-A9CE-4DA22D8DBEA9}" type="sibTrans" cxnId="{47272C2B-F5C6-4A87-B2DD-323D88449A7C}">
      <dgm:prSet/>
      <dgm:spPr/>
      <dgm:t>
        <a:bodyPr/>
        <a:lstStyle/>
        <a:p>
          <a:endParaRPr lang="en-US"/>
        </a:p>
      </dgm:t>
    </dgm:pt>
    <dgm:pt modelId="{13FB227F-47FC-4633-9514-8A63BC65E857}" type="pres">
      <dgm:prSet presAssocID="{221377B0-2699-4FC7-A6F5-717932A6F7A4}" presName="linear" presStyleCnt="0">
        <dgm:presLayoutVars>
          <dgm:animLvl val="lvl"/>
          <dgm:resizeHandles val="exact"/>
        </dgm:presLayoutVars>
      </dgm:prSet>
      <dgm:spPr/>
    </dgm:pt>
    <dgm:pt modelId="{4B67CE22-524D-47D2-BBA3-684FD089C72C}" type="pres">
      <dgm:prSet presAssocID="{5C150BCD-6215-43AC-BDBA-47784D703F50}" presName="parentText" presStyleLbl="node1" presStyleIdx="0" presStyleCnt="1" custScaleX="100000" custScaleY="75492" custLinFactNeighborX="-32009" custLinFactNeighborY="-49616">
        <dgm:presLayoutVars>
          <dgm:chMax val="0"/>
          <dgm:bulletEnabled val="1"/>
        </dgm:presLayoutVars>
      </dgm:prSet>
      <dgm:spPr/>
    </dgm:pt>
  </dgm:ptLst>
  <dgm:cxnLst>
    <dgm:cxn modelId="{18A98B40-C64B-4903-9C23-ABE5E72B198B}" type="presOf" srcId="{221377B0-2699-4FC7-A6F5-717932A6F7A4}" destId="{13FB227F-47FC-4633-9514-8A63BC65E857}" srcOrd="0" destOrd="0" presId="urn:microsoft.com/office/officeart/2005/8/layout/vList2"/>
    <dgm:cxn modelId="{47272C2B-F5C6-4A87-B2DD-323D88449A7C}" srcId="{221377B0-2699-4FC7-A6F5-717932A6F7A4}" destId="{5C150BCD-6215-43AC-BDBA-47784D703F50}" srcOrd="0" destOrd="0" parTransId="{CA8FE8C0-06DE-4A2B-99DD-DBA6F9477F1A}" sibTransId="{24F03B1B-58C4-4416-A9CE-4DA22D8DBEA9}"/>
    <dgm:cxn modelId="{646C590C-AC17-4528-BC98-D539CD75A108}" type="presOf" srcId="{5C150BCD-6215-43AC-BDBA-47784D703F50}" destId="{4B67CE22-524D-47D2-BBA3-684FD089C72C}" srcOrd="0" destOrd="0" presId="urn:microsoft.com/office/officeart/2005/8/layout/vList2"/>
    <dgm:cxn modelId="{7BC5AB59-3DFE-4273-A73D-D8C34142C88E}" type="presParOf" srcId="{13FB227F-47FC-4633-9514-8A63BC65E857}" destId="{4B67CE22-524D-47D2-BBA3-684FD089C72C}" srcOrd="0"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0ED1FB1-ACD4-4490-A44B-BF804274C39E}" type="doc">
      <dgm:prSet loTypeId="urn:microsoft.com/office/officeart/2005/8/layout/hierarchy2" loCatId="hierarchy" qsTypeId="urn:microsoft.com/office/officeart/2005/8/quickstyle/simple1" qsCatId="simple" csTypeId="urn:microsoft.com/office/officeart/2005/8/colors/accent4_2" csCatId="accent4" phldr="1"/>
      <dgm:spPr/>
      <dgm:t>
        <a:bodyPr/>
        <a:lstStyle/>
        <a:p>
          <a:endParaRPr lang="en-US"/>
        </a:p>
      </dgm:t>
    </dgm:pt>
    <dgm:pt modelId="{837E8DE9-4CBD-4F0E-9B0B-594D74732749}">
      <dgm:prSet phldrT="[Text]" custT="1"/>
      <dgm:spPr>
        <a:ln>
          <a:solidFill>
            <a:schemeClr val="accent4">
              <a:lumMod val="75000"/>
            </a:schemeClr>
          </a:solidFill>
        </a:ln>
      </dgm:spPr>
      <dgm:t>
        <a:bodyPr/>
        <a:lstStyle/>
        <a:p>
          <a:r>
            <a:rPr lang="en-US" sz="1400" dirty="0"/>
            <a:t>Single Applicant #1: </a:t>
          </a:r>
        </a:p>
        <a:p>
          <a:r>
            <a:rPr lang="en-US" sz="1400" dirty="0"/>
            <a:t>$200,000</a:t>
          </a:r>
        </a:p>
      </dgm:t>
    </dgm:pt>
    <dgm:pt modelId="{E00D0DB2-8208-4EAA-A148-0F191736DE9B}" type="parTrans" cxnId="{A6A975AB-8ACC-4D34-9073-69BF58483D96}">
      <dgm:prSet/>
      <dgm:spPr/>
      <dgm:t>
        <a:bodyPr/>
        <a:lstStyle/>
        <a:p>
          <a:endParaRPr lang="en-US" sz="2400"/>
        </a:p>
      </dgm:t>
    </dgm:pt>
    <dgm:pt modelId="{6F3C4F77-BD2A-4BF9-86A7-8E143B4E088C}" type="sibTrans" cxnId="{A6A975AB-8ACC-4D34-9073-69BF58483D96}">
      <dgm:prSet/>
      <dgm:spPr/>
      <dgm:t>
        <a:bodyPr/>
        <a:lstStyle/>
        <a:p>
          <a:endParaRPr lang="en-US" sz="2400"/>
        </a:p>
      </dgm:t>
    </dgm:pt>
    <dgm:pt modelId="{CA1F294A-FA6D-4646-8DA1-08102EC83E73}">
      <dgm:prSet phldrT="[Text]" custT="1"/>
      <dgm:spPr>
        <a:ln>
          <a:solidFill>
            <a:schemeClr val="accent4">
              <a:lumMod val="75000"/>
            </a:schemeClr>
          </a:solidFill>
        </a:ln>
      </dgm:spPr>
      <dgm:t>
        <a:bodyPr/>
        <a:lstStyle/>
        <a:p>
          <a:r>
            <a:rPr lang="en-US" sz="1400" dirty="0"/>
            <a:t>Subcontract Agency A: $100,000</a:t>
          </a:r>
        </a:p>
      </dgm:t>
    </dgm:pt>
    <dgm:pt modelId="{5BE32597-9D4E-41E0-BC57-A450CD5805AC}" type="parTrans" cxnId="{45107D8C-E59F-47EC-A126-AEAB037B65F3}">
      <dgm:prSet custT="1"/>
      <dgm:spPr/>
      <dgm:t>
        <a:bodyPr/>
        <a:lstStyle/>
        <a:p>
          <a:endParaRPr lang="en-US" sz="700"/>
        </a:p>
      </dgm:t>
    </dgm:pt>
    <dgm:pt modelId="{A2A648D1-CF85-4077-9E41-DB1A675E1FF7}" type="sibTrans" cxnId="{45107D8C-E59F-47EC-A126-AEAB037B65F3}">
      <dgm:prSet/>
      <dgm:spPr/>
      <dgm:t>
        <a:bodyPr/>
        <a:lstStyle/>
        <a:p>
          <a:endParaRPr lang="en-US" sz="2400"/>
        </a:p>
      </dgm:t>
    </dgm:pt>
    <dgm:pt modelId="{03AF25AC-47BE-44CF-B8A8-3A54DEC13AC1}">
      <dgm:prSet phldrT="[Text]" custT="1"/>
      <dgm:spPr>
        <a:ln>
          <a:solidFill>
            <a:schemeClr val="accent4">
              <a:lumMod val="75000"/>
            </a:schemeClr>
          </a:solidFill>
        </a:ln>
      </dgm:spPr>
      <dgm:t>
        <a:bodyPr/>
        <a:lstStyle/>
        <a:p>
          <a:r>
            <a:rPr lang="en-US" sz="1400" dirty="0"/>
            <a:t>Single Applicant #2: </a:t>
          </a:r>
        </a:p>
        <a:p>
          <a:r>
            <a:rPr lang="en-US" sz="1400" dirty="0"/>
            <a:t>$200,561</a:t>
          </a:r>
        </a:p>
      </dgm:t>
    </dgm:pt>
    <dgm:pt modelId="{E648B852-771F-4AA9-8F8C-4EBB79DD6242}" type="parTrans" cxnId="{55FD9302-D762-43C5-BED3-490FC9F35444}">
      <dgm:prSet/>
      <dgm:spPr/>
      <dgm:t>
        <a:bodyPr/>
        <a:lstStyle/>
        <a:p>
          <a:endParaRPr lang="en-US" sz="2400"/>
        </a:p>
      </dgm:t>
    </dgm:pt>
    <dgm:pt modelId="{A021DDA1-559B-4A33-9DAC-4FEE83AFB7AC}" type="sibTrans" cxnId="{55FD9302-D762-43C5-BED3-490FC9F35444}">
      <dgm:prSet/>
      <dgm:spPr/>
      <dgm:t>
        <a:bodyPr/>
        <a:lstStyle/>
        <a:p>
          <a:endParaRPr lang="en-US" sz="2400"/>
        </a:p>
      </dgm:t>
    </dgm:pt>
    <dgm:pt modelId="{5E0E5E02-F5AA-4E20-8866-A2DB5C427002}">
      <dgm:prSet phldrT="[Text]" custT="1"/>
      <dgm:spPr>
        <a:ln>
          <a:solidFill>
            <a:schemeClr val="accent4">
              <a:lumMod val="75000"/>
            </a:schemeClr>
          </a:solidFill>
        </a:ln>
      </dgm:spPr>
      <dgm:t>
        <a:bodyPr/>
        <a:lstStyle/>
        <a:p>
          <a:r>
            <a:rPr lang="en-US" sz="1400" dirty="0"/>
            <a:t>Subcontract Agency B: $50,000</a:t>
          </a:r>
        </a:p>
      </dgm:t>
    </dgm:pt>
    <dgm:pt modelId="{6C75826E-8C21-4BA5-9B82-BB3F65A889FC}" type="parTrans" cxnId="{A3172026-EB7E-4503-9E2E-20426BD8BFB9}">
      <dgm:prSet custT="1"/>
      <dgm:spPr/>
      <dgm:t>
        <a:bodyPr/>
        <a:lstStyle/>
        <a:p>
          <a:endParaRPr lang="en-US" sz="700"/>
        </a:p>
      </dgm:t>
    </dgm:pt>
    <dgm:pt modelId="{01DD5516-8F06-4C1B-9F34-FB578648D8CE}" type="sibTrans" cxnId="{A3172026-EB7E-4503-9E2E-20426BD8BFB9}">
      <dgm:prSet/>
      <dgm:spPr/>
      <dgm:t>
        <a:bodyPr/>
        <a:lstStyle/>
        <a:p>
          <a:endParaRPr lang="en-US" sz="2400"/>
        </a:p>
      </dgm:t>
    </dgm:pt>
    <dgm:pt modelId="{C59D214B-D4F5-45A1-8B35-93111811C719}">
      <dgm:prSet phldrT="[Text]" custT="1"/>
      <dgm:spPr>
        <a:ln>
          <a:solidFill>
            <a:schemeClr val="accent4">
              <a:lumMod val="75000"/>
            </a:schemeClr>
          </a:solidFill>
        </a:ln>
      </dgm:spPr>
      <dgm:t>
        <a:bodyPr/>
        <a:lstStyle/>
        <a:p>
          <a:r>
            <a:rPr lang="en-US" sz="1400" dirty="0"/>
            <a:t>Subcontract Agency C: $75,000</a:t>
          </a:r>
        </a:p>
      </dgm:t>
    </dgm:pt>
    <dgm:pt modelId="{1D7856BE-EB32-4546-B004-C37C0CECA2C0}" type="parTrans" cxnId="{C03FE234-452B-479E-BEF0-D272630B4F2C}">
      <dgm:prSet custT="1"/>
      <dgm:spPr/>
      <dgm:t>
        <a:bodyPr/>
        <a:lstStyle/>
        <a:p>
          <a:endParaRPr lang="en-US" sz="700"/>
        </a:p>
      </dgm:t>
    </dgm:pt>
    <dgm:pt modelId="{D6704424-1F2D-45DC-BCA7-9BB835A2864E}" type="sibTrans" cxnId="{C03FE234-452B-479E-BEF0-D272630B4F2C}">
      <dgm:prSet/>
      <dgm:spPr/>
      <dgm:t>
        <a:bodyPr/>
        <a:lstStyle/>
        <a:p>
          <a:endParaRPr lang="en-US" sz="2400"/>
        </a:p>
      </dgm:t>
    </dgm:pt>
    <dgm:pt modelId="{3C84722F-060E-4C9B-819A-1E0CE53BEEBA}">
      <dgm:prSet phldrT="[Text]" custT="1"/>
      <dgm:spPr>
        <a:ln>
          <a:solidFill>
            <a:schemeClr val="accent4">
              <a:lumMod val="75000"/>
            </a:schemeClr>
          </a:solidFill>
        </a:ln>
      </dgm:spPr>
      <dgm:t>
        <a:bodyPr/>
        <a:lstStyle/>
        <a:p>
          <a:r>
            <a:rPr lang="en-US" sz="1400" dirty="0"/>
            <a:t>Single Applicant #3: </a:t>
          </a:r>
        </a:p>
        <a:p>
          <a:r>
            <a:rPr lang="en-US" sz="1400" dirty="0"/>
            <a:t>$205,000</a:t>
          </a:r>
        </a:p>
      </dgm:t>
    </dgm:pt>
    <dgm:pt modelId="{B0B792E8-0EC2-41D3-BC95-486CFFC298EF}" type="parTrans" cxnId="{DE969C82-C645-453B-8208-B5127BAC010C}">
      <dgm:prSet/>
      <dgm:spPr/>
      <dgm:t>
        <a:bodyPr/>
        <a:lstStyle/>
        <a:p>
          <a:endParaRPr lang="en-US" sz="2400"/>
        </a:p>
      </dgm:t>
    </dgm:pt>
    <dgm:pt modelId="{F5AA6FDF-624D-48F7-B9EC-F2D428E2B0BC}" type="sibTrans" cxnId="{DE969C82-C645-453B-8208-B5127BAC010C}">
      <dgm:prSet/>
      <dgm:spPr/>
      <dgm:t>
        <a:bodyPr/>
        <a:lstStyle/>
        <a:p>
          <a:endParaRPr lang="en-US" sz="2400"/>
        </a:p>
      </dgm:t>
    </dgm:pt>
    <dgm:pt modelId="{D7A26F2B-D325-409A-99DC-216BFF7A4B6C}">
      <dgm:prSet phldrT="[Text]" custT="1"/>
      <dgm:spPr>
        <a:ln>
          <a:solidFill>
            <a:schemeClr val="accent4">
              <a:lumMod val="75000"/>
            </a:schemeClr>
          </a:solidFill>
        </a:ln>
      </dgm:spPr>
      <dgm:t>
        <a:bodyPr/>
        <a:lstStyle/>
        <a:p>
          <a:r>
            <a:rPr lang="en-US" sz="1400" dirty="0"/>
            <a:t>Subcontract Agency B: $55,000</a:t>
          </a:r>
        </a:p>
      </dgm:t>
    </dgm:pt>
    <dgm:pt modelId="{D4E952DC-DB8B-47B8-9F04-B6F38BFF8210}" type="parTrans" cxnId="{F4A9A838-2DEB-41F0-AA15-424D00644069}">
      <dgm:prSet custT="1"/>
      <dgm:spPr/>
      <dgm:t>
        <a:bodyPr/>
        <a:lstStyle/>
        <a:p>
          <a:endParaRPr lang="en-US" sz="700"/>
        </a:p>
      </dgm:t>
    </dgm:pt>
    <dgm:pt modelId="{6487FFB0-9030-427C-ACAC-2E9A695AE5DE}" type="sibTrans" cxnId="{F4A9A838-2DEB-41F0-AA15-424D00644069}">
      <dgm:prSet/>
      <dgm:spPr/>
      <dgm:t>
        <a:bodyPr/>
        <a:lstStyle/>
        <a:p>
          <a:endParaRPr lang="en-US" sz="2400"/>
        </a:p>
      </dgm:t>
    </dgm:pt>
    <dgm:pt modelId="{640CD050-B4FE-4D9E-B7BF-AA264609DC63}">
      <dgm:prSet phldrT="[Text]" custT="1"/>
      <dgm:spPr>
        <a:ln>
          <a:solidFill>
            <a:schemeClr val="accent4">
              <a:lumMod val="75000"/>
            </a:schemeClr>
          </a:solidFill>
        </a:ln>
      </dgm:spPr>
      <dgm:t>
        <a:bodyPr/>
        <a:lstStyle/>
        <a:p>
          <a:r>
            <a:rPr lang="en-US" sz="1400" dirty="0"/>
            <a:t>Subcontract Agency D: $100,000</a:t>
          </a:r>
        </a:p>
      </dgm:t>
    </dgm:pt>
    <dgm:pt modelId="{8123E1C6-E320-4A1B-B54A-CD2504181D7C}" type="parTrans" cxnId="{D198D5DE-E331-4FD1-B8BA-1341474A389C}">
      <dgm:prSet custT="1"/>
      <dgm:spPr/>
      <dgm:t>
        <a:bodyPr/>
        <a:lstStyle/>
        <a:p>
          <a:endParaRPr lang="en-US" sz="700"/>
        </a:p>
      </dgm:t>
    </dgm:pt>
    <dgm:pt modelId="{A315C2FE-64A8-43D1-BBF9-C88EB4E79894}" type="sibTrans" cxnId="{D198D5DE-E331-4FD1-B8BA-1341474A389C}">
      <dgm:prSet/>
      <dgm:spPr/>
      <dgm:t>
        <a:bodyPr/>
        <a:lstStyle/>
        <a:p>
          <a:endParaRPr lang="en-US" sz="2400"/>
        </a:p>
      </dgm:t>
    </dgm:pt>
    <dgm:pt modelId="{4C7B4300-2CEE-4E93-A7AA-7929CCD2B584}" type="pres">
      <dgm:prSet presAssocID="{00ED1FB1-ACD4-4490-A44B-BF804274C39E}" presName="diagram" presStyleCnt="0">
        <dgm:presLayoutVars>
          <dgm:chPref val="1"/>
          <dgm:dir/>
          <dgm:animOne val="branch"/>
          <dgm:animLvl val="lvl"/>
          <dgm:resizeHandles val="exact"/>
        </dgm:presLayoutVars>
      </dgm:prSet>
      <dgm:spPr/>
    </dgm:pt>
    <dgm:pt modelId="{FD037881-AEE6-4E8B-A06F-0E9CCFD424B0}" type="pres">
      <dgm:prSet presAssocID="{837E8DE9-4CBD-4F0E-9B0B-594D74732749}" presName="root1" presStyleCnt="0"/>
      <dgm:spPr/>
    </dgm:pt>
    <dgm:pt modelId="{027EA1B5-3CD9-4D1B-AACB-2068E24E4D88}" type="pres">
      <dgm:prSet presAssocID="{837E8DE9-4CBD-4F0E-9B0B-594D74732749}" presName="LevelOneTextNode" presStyleLbl="node0" presStyleIdx="0" presStyleCnt="3" custScaleY="150528" custLinFactNeighborY="-5208">
        <dgm:presLayoutVars>
          <dgm:chPref val="3"/>
        </dgm:presLayoutVars>
      </dgm:prSet>
      <dgm:spPr/>
    </dgm:pt>
    <dgm:pt modelId="{50AB7D12-4E14-4293-AEE6-2738C32771AF}" type="pres">
      <dgm:prSet presAssocID="{837E8DE9-4CBD-4F0E-9B0B-594D74732749}" presName="level2hierChild" presStyleCnt="0"/>
      <dgm:spPr/>
    </dgm:pt>
    <dgm:pt modelId="{14DD83D4-79C5-483C-AA4E-C81A141CE330}" type="pres">
      <dgm:prSet presAssocID="{5BE32597-9D4E-41E0-BC57-A450CD5805AC}" presName="conn2-1" presStyleLbl="parChTrans1D2" presStyleIdx="0" presStyleCnt="5"/>
      <dgm:spPr/>
    </dgm:pt>
    <dgm:pt modelId="{A6714A8A-9C60-4C55-973F-270507F2ED7F}" type="pres">
      <dgm:prSet presAssocID="{5BE32597-9D4E-41E0-BC57-A450CD5805AC}" presName="connTx" presStyleLbl="parChTrans1D2" presStyleIdx="0" presStyleCnt="5"/>
      <dgm:spPr/>
    </dgm:pt>
    <dgm:pt modelId="{C46452F6-A966-43BC-A8F7-7D9715C4F6F1}" type="pres">
      <dgm:prSet presAssocID="{CA1F294A-FA6D-4646-8DA1-08102EC83E73}" presName="root2" presStyleCnt="0"/>
      <dgm:spPr/>
    </dgm:pt>
    <dgm:pt modelId="{85449763-F91B-4C84-ACAB-D49C4528C027}" type="pres">
      <dgm:prSet presAssocID="{CA1F294A-FA6D-4646-8DA1-08102EC83E73}" presName="LevelTwoTextNode" presStyleLbl="node2" presStyleIdx="0" presStyleCnt="5" custScaleX="177534" custScaleY="103260">
        <dgm:presLayoutVars>
          <dgm:chPref val="3"/>
        </dgm:presLayoutVars>
      </dgm:prSet>
      <dgm:spPr/>
    </dgm:pt>
    <dgm:pt modelId="{C4F73475-12EA-4C08-AED4-3D512C2DED7B}" type="pres">
      <dgm:prSet presAssocID="{CA1F294A-FA6D-4646-8DA1-08102EC83E73}" presName="level3hierChild" presStyleCnt="0"/>
      <dgm:spPr/>
    </dgm:pt>
    <dgm:pt modelId="{9458B87A-FB3C-49BA-97EB-A9C34A825816}" type="pres">
      <dgm:prSet presAssocID="{03AF25AC-47BE-44CF-B8A8-3A54DEC13AC1}" presName="root1" presStyleCnt="0"/>
      <dgm:spPr/>
    </dgm:pt>
    <dgm:pt modelId="{7BDBA264-3430-4A19-B054-B652DBE357AB}" type="pres">
      <dgm:prSet presAssocID="{03AF25AC-47BE-44CF-B8A8-3A54DEC13AC1}" presName="LevelOneTextNode" presStyleLbl="node0" presStyleIdx="1" presStyleCnt="3" custScaleY="150528">
        <dgm:presLayoutVars>
          <dgm:chPref val="3"/>
        </dgm:presLayoutVars>
      </dgm:prSet>
      <dgm:spPr/>
    </dgm:pt>
    <dgm:pt modelId="{31915B78-BB5F-4100-A6F8-A3EF1CE80CB6}" type="pres">
      <dgm:prSet presAssocID="{03AF25AC-47BE-44CF-B8A8-3A54DEC13AC1}" presName="level2hierChild" presStyleCnt="0"/>
      <dgm:spPr/>
    </dgm:pt>
    <dgm:pt modelId="{52D1DD07-BDB9-4918-A3A6-60F44603E583}" type="pres">
      <dgm:prSet presAssocID="{6C75826E-8C21-4BA5-9B82-BB3F65A889FC}" presName="conn2-1" presStyleLbl="parChTrans1D2" presStyleIdx="1" presStyleCnt="5"/>
      <dgm:spPr/>
    </dgm:pt>
    <dgm:pt modelId="{BCBEC8BD-0A72-43E4-B42E-86EB3C161F3E}" type="pres">
      <dgm:prSet presAssocID="{6C75826E-8C21-4BA5-9B82-BB3F65A889FC}" presName="connTx" presStyleLbl="parChTrans1D2" presStyleIdx="1" presStyleCnt="5"/>
      <dgm:spPr/>
    </dgm:pt>
    <dgm:pt modelId="{E5FA146F-7180-4600-9362-B3AA203130B1}" type="pres">
      <dgm:prSet presAssocID="{5E0E5E02-F5AA-4E20-8866-A2DB5C427002}" presName="root2" presStyleCnt="0"/>
      <dgm:spPr/>
    </dgm:pt>
    <dgm:pt modelId="{78763BE5-F741-469A-9E68-BACC8A56966C}" type="pres">
      <dgm:prSet presAssocID="{5E0E5E02-F5AA-4E20-8866-A2DB5C427002}" presName="LevelTwoTextNode" presStyleLbl="node2" presStyleIdx="1" presStyleCnt="5" custScaleX="177534" custScaleY="113585">
        <dgm:presLayoutVars>
          <dgm:chPref val="3"/>
        </dgm:presLayoutVars>
      </dgm:prSet>
      <dgm:spPr/>
    </dgm:pt>
    <dgm:pt modelId="{C37A4D96-9C85-4A97-B959-45D380462B43}" type="pres">
      <dgm:prSet presAssocID="{5E0E5E02-F5AA-4E20-8866-A2DB5C427002}" presName="level3hierChild" presStyleCnt="0"/>
      <dgm:spPr/>
    </dgm:pt>
    <dgm:pt modelId="{A7C9D3F8-3C09-4CC5-8A1E-01F335726D08}" type="pres">
      <dgm:prSet presAssocID="{1D7856BE-EB32-4546-B004-C37C0CECA2C0}" presName="conn2-1" presStyleLbl="parChTrans1D2" presStyleIdx="2" presStyleCnt="5"/>
      <dgm:spPr/>
    </dgm:pt>
    <dgm:pt modelId="{36373D83-262A-4ABD-BF58-A07776F6F416}" type="pres">
      <dgm:prSet presAssocID="{1D7856BE-EB32-4546-B004-C37C0CECA2C0}" presName="connTx" presStyleLbl="parChTrans1D2" presStyleIdx="2" presStyleCnt="5"/>
      <dgm:spPr/>
    </dgm:pt>
    <dgm:pt modelId="{52103691-585F-468F-A8CF-CDF7A24656A3}" type="pres">
      <dgm:prSet presAssocID="{C59D214B-D4F5-45A1-8B35-93111811C719}" presName="root2" presStyleCnt="0"/>
      <dgm:spPr/>
    </dgm:pt>
    <dgm:pt modelId="{2A5A0047-9E4E-49A3-955C-0B93C68CC37D}" type="pres">
      <dgm:prSet presAssocID="{C59D214B-D4F5-45A1-8B35-93111811C719}" presName="LevelTwoTextNode" presStyleLbl="node2" presStyleIdx="2" presStyleCnt="5" custScaleX="177534" custScaleY="108493">
        <dgm:presLayoutVars>
          <dgm:chPref val="3"/>
        </dgm:presLayoutVars>
      </dgm:prSet>
      <dgm:spPr/>
    </dgm:pt>
    <dgm:pt modelId="{F4E1889B-4416-4002-B61A-1139CCFEC3BC}" type="pres">
      <dgm:prSet presAssocID="{C59D214B-D4F5-45A1-8B35-93111811C719}" presName="level3hierChild" presStyleCnt="0"/>
      <dgm:spPr/>
    </dgm:pt>
    <dgm:pt modelId="{FC93B999-150A-40B6-81E3-4C26A852A63B}" type="pres">
      <dgm:prSet presAssocID="{3C84722F-060E-4C9B-819A-1E0CE53BEEBA}" presName="root1" presStyleCnt="0"/>
      <dgm:spPr/>
    </dgm:pt>
    <dgm:pt modelId="{C248E8F8-5DD6-4B2D-8033-84256E4C3C71}" type="pres">
      <dgm:prSet presAssocID="{3C84722F-060E-4C9B-819A-1E0CE53BEEBA}" presName="LevelOneTextNode" presStyleLbl="node0" presStyleIdx="2" presStyleCnt="3" custScaleY="150528">
        <dgm:presLayoutVars>
          <dgm:chPref val="3"/>
        </dgm:presLayoutVars>
      </dgm:prSet>
      <dgm:spPr/>
    </dgm:pt>
    <dgm:pt modelId="{29C47A54-8026-4782-B95C-0413162E22FD}" type="pres">
      <dgm:prSet presAssocID="{3C84722F-060E-4C9B-819A-1E0CE53BEEBA}" presName="level2hierChild" presStyleCnt="0"/>
      <dgm:spPr/>
    </dgm:pt>
    <dgm:pt modelId="{9D7558DD-AD0A-4EEA-9861-37361ED0538E}" type="pres">
      <dgm:prSet presAssocID="{D4E952DC-DB8B-47B8-9F04-B6F38BFF8210}" presName="conn2-1" presStyleLbl="parChTrans1D2" presStyleIdx="3" presStyleCnt="5"/>
      <dgm:spPr/>
    </dgm:pt>
    <dgm:pt modelId="{939DACF3-6E65-43FD-904C-FB87CB882E7F}" type="pres">
      <dgm:prSet presAssocID="{D4E952DC-DB8B-47B8-9F04-B6F38BFF8210}" presName="connTx" presStyleLbl="parChTrans1D2" presStyleIdx="3" presStyleCnt="5"/>
      <dgm:spPr/>
    </dgm:pt>
    <dgm:pt modelId="{F342716E-975A-4313-A481-4071C42E613F}" type="pres">
      <dgm:prSet presAssocID="{D7A26F2B-D325-409A-99DC-216BFF7A4B6C}" presName="root2" presStyleCnt="0"/>
      <dgm:spPr/>
    </dgm:pt>
    <dgm:pt modelId="{52236883-F4CC-4F77-BFB5-B704BEE495F8}" type="pres">
      <dgm:prSet presAssocID="{D7A26F2B-D325-409A-99DC-216BFF7A4B6C}" presName="LevelTwoTextNode" presStyleLbl="node2" presStyleIdx="3" presStyleCnt="5" custScaleX="177534">
        <dgm:presLayoutVars>
          <dgm:chPref val="3"/>
        </dgm:presLayoutVars>
      </dgm:prSet>
      <dgm:spPr/>
    </dgm:pt>
    <dgm:pt modelId="{69B5A0DB-1808-4990-B44D-31245CA1049A}" type="pres">
      <dgm:prSet presAssocID="{D7A26F2B-D325-409A-99DC-216BFF7A4B6C}" presName="level3hierChild" presStyleCnt="0"/>
      <dgm:spPr/>
    </dgm:pt>
    <dgm:pt modelId="{F4AAA386-E7CB-4E5C-BF99-F5DF80AEDDB9}" type="pres">
      <dgm:prSet presAssocID="{8123E1C6-E320-4A1B-B54A-CD2504181D7C}" presName="conn2-1" presStyleLbl="parChTrans1D2" presStyleIdx="4" presStyleCnt="5"/>
      <dgm:spPr/>
    </dgm:pt>
    <dgm:pt modelId="{2057419C-F1C7-4A9A-9A92-656E12C2D632}" type="pres">
      <dgm:prSet presAssocID="{8123E1C6-E320-4A1B-B54A-CD2504181D7C}" presName="connTx" presStyleLbl="parChTrans1D2" presStyleIdx="4" presStyleCnt="5"/>
      <dgm:spPr/>
    </dgm:pt>
    <dgm:pt modelId="{7B271C35-3F46-47D1-B98D-83A82301668B}" type="pres">
      <dgm:prSet presAssocID="{640CD050-B4FE-4D9E-B7BF-AA264609DC63}" presName="root2" presStyleCnt="0"/>
      <dgm:spPr/>
    </dgm:pt>
    <dgm:pt modelId="{BAC1554E-FD20-447A-B548-C9F26B21A4C0}" type="pres">
      <dgm:prSet presAssocID="{640CD050-B4FE-4D9E-B7BF-AA264609DC63}" presName="LevelTwoTextNode" presStyleLbl="node2" presStyleIdx="4" presStyleCnt="5" custScaleX="177534">
        <dgm:presLayoutVars>
          <dgm:chPref val="3"/>
        </dgm:presLayoutVars>
      </dgm:prSet>
      <dgm:spPr/>
    </dgm:pt>
    <dgm:pt modelId="{1E7D4386-14AD-4FB3-A904-F9D778DAAEFA}" type="pres">
      <dgm:prSet presAssocID="{640CD050-B4FE-4D9E-B7BF-AA264609DC63}" presName="level3hierChild" presStyleCnt="0"/>
      <dgm:spPr/>
    </dgm:pt>
  </dgm:ptLst>
  <dgm:cxnLst>
    <dgm:cxn modelId="{DE969C82-C645-453B-8208-B5127BAC010C}" srcId="{00ED1FB1-ACD4-4490-A44B-BF804274C39E}" destId="{3C84722F-060E-4C9B-819A-1E0CE53BEEBA}" srcOrd="2" destOrd="0" parTransId="{B0B792E8-0EC2-41D3-BC95-486CFFC298EF}" sibTransId="{F5AA6FDF-624D-48F7-B9EC-F2D428E2B0BC}"/>
    <dgm:cxn modelId="{F4A9A838-2DEB-41F0-AA15-424D00644069}" srcId="{3C84722F-060E-4C9B-819A-1E0CE53BEEBA}" destId="{D7A26F2B-D325-409A-99DC-216BFF7A4B6C}" srcOrd="0" destOrd="0" parTransId="{D4E952DC-DB8B-47B8-9F04-B6F38BFF8210}" sibTransId="{6487FFB0-9030-427C-ACAC-2E9A695AE5DE}"/>
    <dgm:cxn modelId="{A6A975AB-8ACC-4D34-9073-69BF58483D96}" srcId="{00ED1FB1-ACD4-4490-A44B-BF804274C39E}" destId="{837E8DE9-4CBD-4F0E-9B0B-594D74732749}" srcOrd="0" destOrd="0" parTransId="{E00D0DB2-8208-4EAA-A148-0F191736DE9B}" sibTransId="{6F3C4F77-BD2A-4BF9-86A7-8E143B4E088C}"/>
    <dgm:cxn modelId="{4FCB9CF3-5244-4B10-8C0B-3035EE7E7C8D}" type="presOf" srcId="{C59D214B-D4F5-45A1-8B35-93111811C719}" destId="{2A5A0047-9E4E-49A3-955C-0B93C68CC37D}" srcOrd="0" destOrd="0" presId="urn:microsoft.com/office/officeart/2005/8/layout/hierarchy2"/>
    <dgm:cxn modelId="{A3172026-EB7E-4503-9E2E-20426BD8BFB9}" srcId="{03AF25AC-47BE-44CF-B8A8-3A54DEC13AC1}" destId="{5E0E5E02-F5AA-4E20-8866-A2DB5C427002}" srcOrd="0" destOrd="0" parTransId="{6C75826E-8C21-4BA5-9B82-BB3F65A889FC}" sibTransId="{01DD5516-8F06-4C1B-9F34-FB578648D8CE}"/>
    <dgm:cxn modelId="{C03FE234-452B-479E-BEF0-D272630B4F2C}" srcId="{03AF25AC-47BE-44CF-B8A8-3A54DEC13AC1}" destId="{C59D214B-D4F5-45A1-8B35-93111811C719}" srcOrd="1" destOrd="0" parTransId="{1D7856BE-EB32-4546-B004-C37C0CECA2C0}" sibTransId="{D6704424-1F2D-45DC-BCA7-9BB835A2864E}"/>
    <dgm:cxn modelId="{3EA1D45B-38D5-4D20-A953-2837599BA6EC}" type="presOf" srcId="{03AF25AC-47BE-44CF-B8A8-3A54DEC13AC1}" destId="{7BDBA264-3430-4A19-B054-B652DBE357AB}" srcOrd="0" destOrd="0" presId="urn:microsoft.com/office/officeart/2005/8/layout/hierarchy2"/>
    <dgm:cxn modelId="{900B1B77-C71B-4FF0-B5EE-26B1D30CD261}" type="presOf" srcId="{3C84722F-060E-4C9B-819A-1E0CE53BEEBA}" destId="{C248E8F8-5DD6-4B2D-8033-84256E4C3C71}" srcOrd="0" destOrd="0" presId="urn:microsoft.com/office/officeart/2005/8/layout/hierarchy2"/>
    <dgm:cxn modelId="{10331C8C-3AF6-4960-B174-0466C0C6C60E}" type="presOf" srcId="{640CD050-B4FE-4D9E-B7BF-AA264609DC63}" destId="{BAC1554E-FD20-447A-B548-C9F26B21A4C0}" srcOrd="0" destOrd="0" presId="urn:microsoft.com/office/officeart/2005/8/layout/hierarchy2"/>
    <dgm:cxn modelId="{55FD9302-D762-43C5-BED3-490FC9F35444}" srcId="{00ED1FB1-ACD4-4490-A44B-BF804274C39E}" destId="{03AF25AC-47BE-44CF-B8A8-3A54DEC13AC1}" srcOrd="1" destOrd="0" parTransId="{E648B852-771F-4AA9-8F8C-4EBB79DD6242}" sibTransId="{A021DDA1-559B-4A33-9DAC-4FEE83AFB7AC}"/>
    <dgm:cxn modelId="{B9C7D2FC-C36C-41E9-A140-C8672329D144}" type="presOf" srcId="{8123E1C6-E320-4A1B-B54A-CD2504181D7C}" destId="{F4AAA386-E7CB-4E5C-BF99-F5DF80AEDDB9}" srcOrd="0" destOrd="0" presId="urn:microsoft.com/office/officeart/2005/8/layout/hierarchy2"/>
    <dgm:cxn modelId="{D198D5DE-E331-4FD1-B8BA-1341474A389C}" srcId="{3C84722F-060E-4C9B-819A-1E0CE53BEEBA}" destId="{640CD050-B4FE-4D9E-B7BF-AA264609DC63}" srcOrd="1" destOrd="0" parTransId="{8123E1C6-E320-4A1B-B54A-CD2504181D7C}" sibTransId="{A315C2FE-64A8-43D1-BBF9-C88EB4E79894}"/>
    <dgm:cxn modelId="{FE88A435-5F28-479D-9AEF-CA51B32A5D0B}" type="presOf" srcId="{8123E1C6-E320-4A1B-B54A-CD2504181D7C}" destId="{2057419C-F1C7-4A9A-9A92-656E12C2D632}" srcOrd="1" destOrd="0" presId="urn:microsoft.com/office/officeart/2005/8/layout/hierarchy2"/>
    <dgm:cxn modelId="{67034CD6-4C02-4C4A-93B8-A4134C0FD844}" type="presOf" srcId="{6C75826E-8C21-4BA5-9B82-BB3F65A889FC}" destId="{52D1DD07-BDB9-4918-A3A6-60F44603E583}" srcOrd="0" destOrd="0" presId="urn:microsoft.com/office/officeart/2005/8/layout/hierarchy2"/>
    <dgm:cxn modelId="{6699049B-24FD-4CA8-99E6-FDDA994857FD}" type="presOf" srcId="{CA1F294A-FA6D-4646-8DA1-08102EC83E73}" destId="{85449763-F91B-4C84-ACAB-D49C4528C027}" srcOrd="0" destOrd="0" presId="urn:microsoft.com/office/officeart/2005/8/layout/hierarchy2"/>
    <dgm:cxn modelId="{46632410-E8F5-4BCA-9374-1703D3096760}" type="presOf" srcId="{5BE32597-9D4E-41E0-BC57-A450CD5805AC}" destId="{A6714A8A-9C60-4C55-973F-270507F2ED7F}" srcOrd="1" destOrd="0" presId="urn:microsoft.com/office/officeart/2005/8/layout/hierarchy2"/>
    <dgm:cxn modelId="{3473E7E1-A073-4807-AF3F-BFA244097AA5}" type="presOf" srcId="{1D7856BE-EB32-4546-B004-C37C0CECA2C0}" destId="{A7C9D3F8-3C09-4CC5-8A1E-01F335726D08}" srcOrd="0" destOrd="0" presId="urn:microsoft.com/office/officeart/2005/8/layout/hierarchy2"/>
    <dgm:cxn modelId="{C020588D-2791-4BFA-BC1B-93C57A8E5053}" type="presOf" srcId="{1D7856BE-EB32-4546-B004-C37C0CECA2C0}" destId="{36373D83-262A-4ABD-BF58-A07776F6F416}" srcOrd="1" destOrd="0" presId="urn:microsoft.com/office/officeart/2005/8/layout/hierarchy2"/>
    <dgm:cxn modelId="{8DF05538-6AEB-43A3-B963-80F15B1B53F9}" type="presOf" srcId="{837E8DE9-4CBD-4F0E-9B0B-594D74732749}" destId="{027EA1B5-3CD9-4D1B-AACB-2068E24E4D88}" srcOrd="0" destOrd="0" presId="urn:microsoft.com/office/officeart/2005/8/layout/hierarchy2"/>
    <dgm:cxn modelId="{E56CD502-8FC3-4EDD-AEC4-210972437B85}" type="presOf" srcId="{D4E952DC-DB8B-47B8-9F04-B6F38BFF8210}" destId="{9D7558DD-AD0A-4EEA-9861-37361ED0538E}" srcOrd="0" destOrd="0" presId="urn:microsoft.com/office/officeart/2005/8/layout/hierarchy2"/>
    <dgm:cxn modelId="{45107D8C-E59F-47EC-A126-AEAB037B65F3}" srcId="{837E8DE9-4CBD-4F0E-9B0B-594D74732749}" destId="{CA1F294A-FA6D-4646-8DA1-08102EC83E73}" srcOrd="0" destOrd="0" parTransId="{5BE32597-9D4E-41E0-BC57-A450CD5805AC}" sibTransId="{A2A648D1-CF85-4077-9E41-DB1A675E1FF7}"/>
    <dgm:cxn modelId="{B5FC6240-7357-4041-A8CA-2CF88739063F}" type="presOf" srcId="{5E0E5E02-F5AA-4E20-8866-A2DB5C427002}" destId="{78763BE5-F741-469A-9E68-BACC8A56966C}" srcOrd="0" destOrd="0" presId="urn:microsoft.com/office/officeart/2005/8/layout/hierarchy2"/>
    <dgm:cxn modelId="{60591042-D988-4E21-A05F-D525CBB42CD8}" type="presOf" srcId="{00ED1FB1-ACD4-4490-A44B-BF804274C39E}" destId="{4C7B4300-2CEE-4E93-A7AA-7929CCD2B584}" srcOrd="0" destOrd="0" presId="urn:microsoft.com/office/officeart/2005/8/layout/hierarchy2"/>
    <dgm:cxn modelId="{4A8AFF06-CF65-464E-A7E8-887A0062E820}" type="presOf" srcId="{5BE32597-9D4E-41E0-BC57-A450CD5805AC}" destId="{14DD83D4-79C5-483C-AA4E-C81A141CE330}" srcOrd="0" destOrd="0" presId="urn:microsoft.com/office/officeart/2005/8/layout/hierarchy2"/>
    <dgm:cxn modelId="{58A49844-225A-46D6-B3E6-DC88EEA16D56}" type="presOf" srcId="{6C75826E-8C21-4BA5-9B82-BB3F65A889FC}" destId="{BCBEC8BD-0A72-43E4-B42E-86EB3C161F3E}" srcOrd="1" destOrd="0" presId="urn:microsoft.com/office/officeart/2005/8/layout/hierarchy2"/>
    <dgm:cxn modelId="{5C1E0758-FF1E-48E4-9081-76800A9A572B}" type="presOf" srcId="{D4E952DC-DB8B-47B8-9F04-B6F38BFF8210}" destId="{939DACF3-6E65-43FD-904C-FB87CB882E7F}" srcOrd="1" destOrd="0" presId="urn:microsoft.com/office/officeart/2005/8/layout/hierarchy2"/>
    <dgm:cxn modelId="{B77C385D-B34C-418A-97FA-E74E2ED67A8C}" type="presOf" srcId="{D7A26F2B-D325-409A-99DC-216BFF7A4B6C}" destId="{52236883-F4CC-4F77-BFB5-B704BEE495F8}" srcOrd="0" destOrd="0" presId="urn:microsoft.com/office/officeart/2005/8/layout/hierarchy2"/>
    <dgm:cxn modelId="{C64847CD-67D9-4B5A-A4E1-BAC167E7D9C7}" type="presParOf" srcId="{4C7B4300-2CEE-4E93-A7AA-7929CCD2B584}" destId="{FD037881-AEE6-4E8B-A06F-0E9CCFD424B0}" srcOrd="0" destOrd="0" presId="urn:microsoft.com/office/officeart/2005/8/layout/hierarchy2"/>
    <dgm:cxn modelId="{67581B7E-8732-4BE4-8C8C-09512DBE8245}" type="presParOf" srcId="{FD037881-AEE6-4E8B-A06F-0E9CCFD424B0}" destId="{027EA1B5-3CD9-4D1B-AACB-2068E24E4D88}" srcOrd="0" destOrd="0" presId="urn:microsoft.com/office/officeart/2005/8/layout/hierarchy2"/>
    <dgm:cxn modelId="{DCC3A082-7274-4A7C-9B88-99704DBA81FC}" type="presParOf" srcId="{FD037881-AEE6-4E8B-A06F-0E9CCFD424B0}" destId="{50AB7D12-4E14-4293-AEE6-2738C32771AF}" srcOrd="1" destOrd="0" presId="urn:microsoft.com/office/officeart/2005/8/layout/hierarchy2"/>
    <dgm:cxn modelId="{254C0D0E-AFC9-402D-A476-A60E69DEF682}" type="presParOf" srcId="{50AB7D12-4E14-4293-AEE6-2738C32771AF}" destId="{14DD83D4-79C5-483C-AA4E-C81A141CE330}" srcOrd="0" destOrd="0" presId="urn:microsoft.com/office/officeart/2005/8/layout/hierarchy2"/>
    <dgm:cxn modelId="{D810BAF0-F6A3-446E-BE84-6CCBE68FA439}" type="presParOf" srcId="{14DD83D4-79C5-483C-AA4E-C81A141CE330}" destId="{A6714A8A-9C60-4C55-973F-270507F2ED7F}" srcOrd="0" destOrd="0" presId="urn:microsoft.com/office/officeart/2005/8/layout/hierarchy2"/>
    <dgm:cxn modelId="{C27A1EEF-C760-4308-BC65-E9E0D6A78F1C}" type="presParOf" srcId="{50AB7D12-4E14-4293-AEE6-2738C32771AF}" destId="{C46452F6-A966-43BC-A8F7-7D9715C4F6F1}" srcOrd="1" destOrd="0" presId="urn:microsoft.com/office/officeart/2005/8/layout/hierarchy2"/>
    <dgm:cxn modelId="{55199CE5-2719-40A4-8089-683A53C184BF}" type="presParOf" srcId="{C46452F6-A966-43BC-A8F7-7D9715C4F6F1}" destId="{85449763-F91B-4C84-ACAB-D49C4528C027}" srcOrd="0" destOrd="0" presId="urn:microsoft.com/office/officeart/2005/8/layout/hierarchy2"/>
    <dgm:cxn modelId="{4032390A-14A1-421E-912C-BCFF03545B75}" type="presParOf" srcId="{C46452F6-A966-43BC-A8F7-7D9715C4F6F1}" destId="{C4F73475-12EA-4C08-AED4-3D512C2DED7B}" srcOrd="1" destOrd="0" presId="urn:microsoft.com/office/officeart/2005/8/layout/hierarchy2"/>
    <dgm:cxn modelId="{B4B3E1E4-4FC4-4BB0-8CA8-07C822146DE7}" type="presParOf" srcId="{4C7B4300-2CEE-4E93-A7AA-7929CCD2B584}" destId="{9458B87A-FB3C-49BA-97EB-A9C34A825816}" srcOrd="1" destOrd="0" presId="urn:microsoft.com/office/officeart/2005/8/layout/hierarchy2"/>
    <dgm:cxn modelId="{F755E6FF-5D29-417F-87A4-D54FCDD20561}" type="presParOf" srcId="{9458B87A-FB3C-49BA-97EB-A9C34A825816}" destId="{7BDBA264-3430-4A19-B054-B652DBE357AB}" srcOrd="0" destOrd="0" presId="urn:microsoft.com/office/officeart/2005/8/layout/hierarchy2"/>
    <dgm:cxn modelId="{5FC9FF53-AC08-4D21-A096-F87D6342BACF}" type="presParOf" srcId="{9458B87A-FB3C-49BA-97EB-A9C34A825816}" destId="{31915B78-BB5F-4100-A6F8-A3EF1CE80CB6}" srcOrd="1" destOrd="0" presId="urn:microsoft.com/office/officeart/2005/8/layout/hierarchy2"/>
    <dgm:cxn modelId="{EB5F46C6-7810-416B-8D3F-3FCBCC9710B9}" type="presParOf" srcId="{31915B78-BB5F-4100-A6F8-A3EF1CE80CB6}" destId="{52D1DD07-BDB9-4918-A3A6-60F44603E583}" srcOrd="0" destOrd="0" presId="urn:microsoft.com/office/officeart/2005/8/layout/hierarchy2"/>
    <dgm:cxn modelId="{64F7DC79-1F20-444D-AE47-7C31C8284840}" type="presParOf" srcId="{52D1DD07-BDB9-4918-A3A6-60F44603E583}" destId="{BCBEC8BD-0A72-43E4-B42E-86EB3C161F3E}" srcOrd="0" destOrd="0" presId="urn:microsoft.com/office/officeart/2005/8/layout/hierarchy2"/>
    <dgm:cxn modelId="{54A50730-D4E0-4537-AFD8-1A150E9A468B}" type="presParOf" srcId="{31915B78-BB5F-4100-A6F8-A3EF1CE80CB6}" destId="{E5FA146F-7180-4600-9362-B3AA203130B1}" srcOrd="1" destOrd="0" presId="urn:microsoft.com/office/officeart/2005/8/layout/hierarchy2"/>
    <dgm:cxn modelId="{0CF4F27E-2DDD-432B-A0D7-14C6A83B71F9}" type="presParOf" srcId="{E5FA146F-7180-4600-9362-B3AA203130B1}" destId="{78763BE5-F741-469A-9E68-BACC8A56966C}" srcOrd="0" destOrd="0" presId="urn:microsoft.com/office/officeart/2005/8/layout/hierarchy2"/>
    <dgm:cxn modelId="{1C4234D7-7C00-40A2-8512-7E52B91814B9}" type="presParOf" srcId="{E5FA146F-7180-4600-9362-B3AA203130B1}" destId="{C37A4D96-9C85-4A97-B959-45D380462B43}" srcOrd="1" destOrd="0" presId="urn:microsoft.com/office/officeart/2005/8/layout/hierarchy2"/>
    <dgm:cxn modelId="{B628B2B5-A500-49F6-B9BE-9F4C1B596B2F}" type="presParOf" srcId="{31915B78-BB5F-4100-A6F8-A3EF1CE80CB6}" destId="{A7C9D3F8-3C09-4CC5-8A1E-01F335726D08}" srcOrd="2" destOrd="0" presId="urn:microsoft.com/office/officeart/2005/8/layout/hierarchy2"/>
    <dgm:cxn modelId="{219874B3-3B59-45A0-A5AC-2D315C3AD1BB}" type="presParOf" srcId="{A7C9D3F8-3C09-4CC5-8A1E-01F335726D08}" destId="{36373D83-262A-4ABD-BF58-A07776F6F416}" srcOrd="0" destOrd="0" presId="urn:microsoft.com/office/officeart/2005/8/layout/hierarchy2"/>
    <dgm:cxn modelId="{0125CE86-A8AF-497A-9EB0-6BCD5E855604}" type="presParOf" srcId="{31915B78-BB5F-4100-A6F8-A3EF1CE80CB6}" destId="{52103691-585F-468F-A8CF-CDF7A24656A3}" srcOrd="3" destOrd="0" presId="urn:microsoft.com/office/officeart/2005/8/layout/hierarchy2"/>
    <dgm:cxn modelId="{73F1D782-D6B1-434D-8F35-3CFBB48DF81A}" type="presParOf" srcId="{52103691-585F-468F-A8CF-CDF7A24656A3}" destId="{2A5A0047-9E4E-49A3-955C-0B93C68CC37D}" srcOrd="0" destOrd="0" presId="urn:microsoft.com/office/officeart/2005/8/layout/hierarchy2"/>
    <dgm:cxn modelId="{DEB2A004-79DD-422A-A5CB-56D575198D8D}" type="presParOf" srcId="{52103691-585F-468F-A8CF-CDF7A24656A3}" destId="{F4E1889B-4416-4002-B61A-1139CCFEC3BC}" srcOrd="1" destOrd="0" presId="urn:microsoft.com/office/officeart/2005/8/layout/hierarchy2"/>
    <dgm:cxn modelId="{05A3A1E8-616D-42F9-8DF3-5765047C49A8}" type="presParOf" srcId="{4C7B4300-2CEE-4E93-A7AA-7929CCD2B584}" destId="{FC93B999-150A-40B6-81E3-4C26A852A63B}" srcOrd="2" destOrd="0" presId="urn:microsoft.com/office/officeart/2005/8/layout/hierarchy2"/>
    <dgm:cxn modelId="{A2E91958-AFCD-4CC9-92EC-1928E699DBC8}" type="presParOf" srcId="{FC93B999-150A-40B6-81E3-4C26A852A63B}" destId="{C248E8F8-5DD6-4B2D-8033-84256E4C3C71}" srcOrd="0" destOrd="0" presId="urn:microsoft.com/office/officeart/2005/8/layout/hierarchy2"/>
    <dgm:cxn modelId="{D71D8BCC-4F02-4B03-8D2D-86D8863E5759}" type="presParOf" srcId="{FC93B999-150A-40B6-81E3-4C26A852A63B}" destId="{29C47A54-8026-4782-B95C-0413162E22FD}" srcOrd="1" destOrd="0" presId="urn:microsoft.com/office/officeart/2005/8/layout/hierarchy2"/>
    <dgm:cxn modelId="{909D1C42-457A-4120-A996-17BFE61171E7}" type="presParOf" srcId="{29C47A54-8026-4782-B95C-0413162E22FD}" destId="{9D7558DD-AD0A-4EEA-9861-37361ED0538E}" srcOrd="0" destOrd="0" presId="urn:microsoft.com/office/officeart/2005/8/layout/hierarchy2"/>
    <dgm:cxn modelId="{7076220B-F5A7-4F05-94B1-833845C21B7A}" type="presParOf" srcId="{9D7558DD-AD0A-4EEA-9861-37361ED0538E}" destId="{939DACF3-6E65-43FD-904C-FB87CB882E7F}" srcOrd="0" destOrd="0" presId="urn:microsoft.com/office/officeart/2005/8/layout/hierarchy2"/>
    <dgm:cxn modelId="{56431F76-8F7F-4F79-985E-1278AED50F8C}" type="presParOf" srcId="{29C47A54-8026-4782-B95C-0413162E22FD}" destId="{F342716E-975A-4313-A481-4071C42E613F}" srcOrd="1" destOrd="0" presId="urn:microsoft.com/office/officeart/2005/8/layout/hierarchy2"/>
    <dgm:cxn modelId="{CF67B824-AA59-4E6A-875F-AF7D31875A1F}" type="presParOf" srcId="{F342716E-975A-4313-A481-4071C42E613F}" destId="{52236883-F4CC-4F77-BFB5-B704BEE495F8}" srcOrd="0" destOrd="0" presId="urn:microsoft.com/office/officeart/2005/8/layout/hierarchy2"/>
    <dgm:cxn modelId="{F052207E-8F2B-4FDB-8013-B66078BDC4FF}" type="presParOf" srcId="{F342716E-975A-4313-A481-4071C42E613F}" destId="{69B5A0DB-1808-4990-B44D-31245CA1049A}" srcOrd="1" destOrd="0" presId="urn:microsoft.com/office/officeart/2005/8/layout/hierarchy2"/>
    <dgm:cxn modelId="{7B90E656-3010-42B8-85A7-09AE06CF936F}" type="presParOf" srcId="{29C47A54-8026-4782-B95C-0413162E22FD}" destId="{F4AAA386-E7CB-4E5C-BF99-F5DF80AEDDB9}" srcOrd="2" destOrd="0" presId="urn:microsoft.com/office/officeart/2005/8/layout/hierarchy2"/>
    <dgm:cxn modelId="{363C2D93-67B8-4FAE-AC74-EE64FF71435A}" type="presParOf" srcId="{F4AAA386-E7CB-4E5C-BF99-F5DF80AEDDB9}" destId="{2057419C-F1C7-4A9A-9A92-656E12C2D632}" srcOrd="0" destOrd="0" presId="urn:microsoft.com/office/officeart/2005/8/layout/hierarchy2"/>
    <dgm:cxn modelId="{73564078-9AB1-4615-849A-295CBE1E6892}" type="presParOf" srcId="{29C47A54-8026-4782-B95C-0413162E22FD}" destId="{7B271C35-3F46-47D1-B98D-83A82301668B}" srcOrd="3" destOrd="0" presId="urn:microsoft.com/office/officeart/2005/8/layout/hierarchy2"/>
    <dgm:cxn modelId="{B9B8D20D-6FC3-472F-90F5-49E57B637059}" type="presParOf" srcId="{7B271C35-3F46-47D1-B98D-83A82301668B}" destId="{BAC1554E-FD20-447A-B548-C9F26B21A4C0}" srcOrd="0" destOrd="0" presId="urn:microsoft.com/office/officeart/2005/8/layout/hierarchy2"/>
    <dgm:cxn modelId="{CD8DE0E2-BA72-40BC-925D-752930FEC87B}" type="presParOf" srcId="{7B271C35-3F46-47D1-B98D-83A82301668B}" destId="{1E7D4386-14AD-4FB3-A904-F9D778DAAEFA}" srcOrd="1" destOrd="0" presId="urn:microsoft.com/office/officeart/2005/8/layout/hierarchy2"/>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1A51F5-7B79-4826-B4EB-4628B3E0070B}">
      <dsp:nvSpPr>
        <dsp:cNvPr id="0" name=""/>
        <dsp:cNvSpPr/>
      </dsp:nvSpPr>
      <dsp:spPr>
        <a:xfrm>
          <a:off x="0" y="3581279"/>
          <a:ext cx="4448175" cy="0"/>
        </a:xfrm>
        <a:prstGeom prst="line">
          <a:avLst/>
        </a:prstGeom>
        <a:noFill/>
        <a:ln w="34925" cap="flat" cmpd="sng" algn="in">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FA4D39-2B4B-461C-93C6-EF54881ABE6F}">
      <dsp:nvSpPr>
        <dsp:cNvPr id="0" name=""/>
        <dsp:cNvSpPr/>
      </dsp:nvSpPr>
      <dsp:spPr>
        <a:xfrm>
          <a:off x="0" y="2368306"/>
          <a:ext cx="4448175" cy="0"/>
        </a:xfrm>
        <a:prstGeom prst="line">
          <a:avLst/>
        </a:prstGeom>
        <a:noFill/>
        <a:ln w="34925" cap="flat" cmpd="sng" algn="in">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987675-D5EA-48CC-8C18-81138CB85D88}">
      <dsp:nvSpPr>
        <dsp:cNvPr id="0" name=""/>
        <dsp:cNvSpPr/>
      </dsp:nvSpPr>
      <dsp:spPr>
        <a:xfrm>
          <a:off x="0" y="1155333"/>
          <a:ext cx="4448175" cy="0"/>
        </a:xfrm>
        <a:prstGeom prst="line">
          <a:avLst/>
        </a:prstGeom>
        <a:noFill/>
        <a:ln w="34925" cap="flat" cmpd="sng" algn="in">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7AE664-B270-4E2D-B23C-4AC9B0B13A9E}">
      <dsp:nvSpPr>
        <dsp:cNvPr id="0" name=""/>
        <dsp:cNvSpPr/>
      </dsp:nvSpPr>
      <dsp:spPr>
        <a:xfrm>
          <a:off x="1156525" y="120"/>
          <a:ext cx="3291649" cy="11552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195" tIns="36195" rIns="36195" bIns="36195" numCol="1" spcCol="1270" anchor="ctr" anchorCtr="0">
          <a:noAutofit/>
        </a:bodyPr>
        <a:lstStyle/>
        <a:p>
          <a:pPr marL="0" lvl="0" indent="0" algn="l" defTabSz="844550">
            <a:lnSpc>
              <a:spcPct val="90000"/>
            </a:lnSpc>
            <a:spcBef>
              <a:spcPct val="0"/>
            </a:spcBef>
            <a:spcAft>
              <a:spcPct val="35000"/>
            </a:spcAft>
            <a:buNone/>
          </a:pPr>
          <a:r>
            <a:rPr lang="en-US" sz="1900" kern="1200" dirty="0"/>
            <a:t>Requests $200,000</a:t>
          </a:r>
        </a:p>
      </dsp:txBody>
      <dsp:txXfrm>
        <a:off x="1156525" y="120"/>
        <a:ext cx="3291649" cy="1155212"/>
      </dsp:txXfrm>
    </dsp:sp>
    <dsp:sp modelId="{9134D2FE-4315-47A3-AD8D-D45E7B5E46C1}">
      <dsp:nvSpPr>
        <dsp:cNvPr id="0" name=""/>
        <dsp:cNvSpPr/>
      </dsp:nvSpPr>
      <dsp:spPr>
        <a:xfrm>
          <a:off x="0" y="120"/>
          <a:ext cx="1156525" cy="1155212"/>
        </a:xfrm>
        <a:prstGeom prst="round2SameRect">
          <a:avLst>
            <a:gd name="adj1" fmla="val 16670"/>
            <a:gd name="adj2" fmla="val 0"/>
          </a:avLst>
        </a:prstGeom>
        <a:solidFill>
          <a:schemeClr val="accent2">
            <a:hueOff val="0"/>
            <a:satOff val="0"/>
            <a:lumOff val="0"/>
            <a:alphaOff val="0"/>
          </a:schemeClr>
        </a:solidFill>
        <a:ln w="34925"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marL="0" lvl="0" indent="0" algn="ctr" defTabSz="844550">
            <a:lnSpc>
              <a:spcPct val="90000"/>
            </a:lnSpc>
            <a:spcBef>
              <a:spcPct val="0"/>
            </a:spcBef>
            <a:spcAft>
              <a:spcPct val="35000"/>
            </a:spcAft>
            <a:buNone/>
          </a:pPr>
          <a:r>
            <a:rPr lang="en-US" sz="1900" kern="1200" dirty="0"/>
            <a:t>Single Applicant #1</a:t>
          </a:r>
        </a:p>
      </dsp:txBody>
      <dsp:txXfrm>
        <a:off x="56403" y="56523"/>
        <a:ext cx="1043719" cy="1098809"/>
      </dsp:txXfrm>
    </dsp:sp>
    <dsp:sp modelId="{9C66AED5-BC8A-4AFF-B92B-5F45A88EE016}">
      <dsp:nvSpPr>
        <dsp:cNvPr id="0" name=""/>
        <dsp:cNvSpPr/>
      </dsp:nvSpPr>
      <dsp:spPr>
        <a:xfrm>
          <a:off x="1156525" y="1213093"/>
          <a:ext cx="3291649" cy="11552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195" tIns="36195" rIns="36195" bIns="36195" numCol="1" spcCol="1270" anchor="ctr" anchorCtr="0">
          <a:noAutofit/>
        </a:bodyPr>
        <a:lstStyle/>
        <a:p>
          <a:pPr marL="0" lvl="0" indent="0" algn="l" defTabSz="844550">
            <a:lnSpc>
              <a:spcPct val="90000"/>
            </a:lnSpc>
            <a:spcBef>
              <a:spcPct val="0"/>
            </a:spcBef>
            <a:spcAft>
              <a:spcPct val="35000"/>
            </a:spcAft>
            <a:buNone/>
          </a:pPr>
          <a:r>
            <a:rPr lang="en-US" sz="1900" kern="1200" dirty="0"/>
            <a:t>Requests $200,561</a:t>
          </a:r>
        </a:p>
      </dsp:txBody>
      <dsp:txXfrm>
        <a:off x="1156525" y="1213093"/>
        <a:ext cx="3291649" cy="1155212"/>
      </dsp:txXfrm>
    </dsp:sp>
    <dsp:sp modelId="{FD65B482-721D-4063-BA01-3CE819B3A675}">
      <dsp:nvSpPr>
        <dsp:cNvPr id="0" name=""/>
        <dsp:cNvSpPr/>
      </dsp:nvSpPr>
      <dsp:spPr>
        <a:xfrm>
          <a:off x="0" y="1213093"/>
          <a:ext cx="1156525" cy="1155212"/>
        </a:xfrm>
        <a:prstGeom prst="round2SameRect">
          <a:avLst>
            <a:gd name="adj1" fmla="val 16670"/>
            <a:gd name="adj2" fmla="val 0"/>
          </a:avLst>
        </a:prstGeom>
        <a:solidFill>
          <a:schemeClr val="accent2">
            <a:hueOff val="0"/>
            <a:satOff val="0"/>
            <a:lumOff val="0"/>
            <a:alphaOff val="0"/>
          </a:schemeClr>
        </a:solidFill>
        <a:ln w="34925"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marL="0" lvl="0" indent="0" algn="ctr" defTabSz="844550">
            <a:lnSpc>
              <a:spcPct val="90000"/>
            </a:lnSpc>
            <a:spcBef>
              <a:spcPct val="0"/>
            </a:spcBef>
            <a:spcAft>
              <a:spcPct val="35000"/>
            </a:spcAft>
            <a:buNone/>
          </a:pPr>
          <a:r>
            <a:rPr lang="en-US" sz="1900" kern="1200" dirty="0"/>
            <a:t>Single Applicant #2</a:t>
          </a:r>
        </a:p>
      </dsp:txBody>
      <dsp:txXfrm>
        <a:off x="56403" y="1269496"/>
        <a:ext cx="1043719" cy="1098809"/>
      </dsp:txXfrm>
    </dsp:sp>
    <dsp:sp modelId="{D3BD10AF-ED8D-42AB-A6CE-D35E11DB4BEA}">
      <dsp:nvSpPr>
        <dsp:cNvPr id="0" name=""/>
        <dsp:cNvSpPr/>
      </dsp:nvSpPr>
      <dsp:spPr>
        <a:xfrm>
          <a:off x="1156525" y="2426066"/>
          <a:ext cx="3291649" cy="11552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195" tIns="36195" rIns="36195" bIns="36195" numCol="1" spcCol="1270" anchor="ctr" anchorCtr="0">
          <a:noAutofit/>
        </a:bodyPr>
        <a:lstStyle/>
        <a:p>
          <a:pPr marL="0" lvl="0" indent="0" algn="l" defTabSz="844550">
            <a:lnSpc>
              <a:spcPct val="90000"/>
            </a:lnSpc>
            <a:spcBef>
              <a:spcPct val="0"/>
            </a:spcBef>
            <a:spcAft>
              <a:spcPct val="35000"/>
            </a:spcAft>
            <a:buNone/>
          </a:pPr>
          <a:r>
            <a:rPr lang="en-US" sz="1900" kern="1200" dirty="0"/>
            <a:t>Requests $205,000</a:t>
          </a:r>
        </a:p>
      </dsp:txBody>
      <dsp:txXfrm>
        <a:off x="1156525" y="2426066"/>
        <a:ext cx="3291649" cy="1155212"/>
      </dsp:txXfrm>
    </dsp:sp>
    <dsp:sp modelId="{A1E69770-9A8D-47A5-AAEF-66B421044525}">
      <dsp:nvSpPr>
        <dsp:cNvPr id="0" name=""/>
        <dsp:cNvSpPr/>
      </dsp:nvSpPr>
      <dsp:spPr>
        <a:xfrm>
          <a:off x="0" y="2426066"/>
          <a:ext cx="1156525" cy="1155212"/>
        </a:xfrm>
        <a:prstGeom prst="round2SameRect">
          <a:avLst>
            <a:gd name="adj1" fmla="val 16670"/>
            <a:gd name="adj2" fmla="val 0"/>
          </a:avLst>
        </a:prstGeom>
        <a:solidFill>
          <a:schemeClr val="accent2">
            <a:hueOff val="0"/>
            <a:satOff val="0"/>
            <a:lumOff val="0"/>
            <a:alphaOff val="0"/>
          </a:schemeClr>
        </a:solidFill>
        <a:ln w="34925"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marL="0" lvl="0" indent="0" algn="ctr" defTabSz="844550">
            <a:lnSpc>
              <a:spcPct val="90000"/>
            </a:lnSpc>
            <a:spcBef>
              <a:spcPct val="0"/>
            </a:spcBef>
            <a:spcAft>
              <a:spcPct val="35000"/>
            </a:spcAft>
            <a:buNone/>
          </a:pPr>
          <a:r>
            <a:rPr lang="en-US" sz="1900" kern="1200" dirty="0"/>
            <a:t>Single Applicant #3</a:t>
          </a:r>
        </a:p>
      </dsp:txBody>
      <dsp:txXfrm>
        <a:off x="56403" y="2482469"/>
        <a:ext cx="1043719" cy="10988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4E923F-0837-42EA-9C89-2A568C6669C9}">
      <dsp:nvSpPr>
        <dsp:cNvPr id="0" name=""/>
        <dsp:cNvSpPr/>
      </dsp:nvSpPr>
      <dsp:spPr>
        <a:xfrm>
          <a:off x="1418557" y="2097121"/>
          <a:ext cx="522770" cy="996132"/>
        </a:xfrm>
        <a:custGeom>
          <a:avLst/>
          <a:gdLst/>
          <a:ahLst/>
          <a:cxnLst/>
          <a:rect l="0" t="0" r="0" b="0"/>
          <a:pathLst>
            <a:path>
              <a:moveTo>
                <a:pt x="0" y="0"/>
              </a:moveTo>
              <a:lnTo>
                <a:pt x="261385" y="0"/>
              </a:lnTo>
              <a:lnTo>
                <a:pt x="261385" y="996132"/>
              </a:lnTo>
              <a:lnTo>
                <a:pt x="522770" y="996132"/>
              </a:lnTo>
            </a:path>
          </a:pathLst>
        </a:custGeom>
        <a:noFill/>
        <a:ln w="34925" cap="flat" cmpd="sng" algn="in">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651818" y="2567063"/>
        <a:ext cx="56248" cy="56248"/>
      </dsp:txXfrm>
    </dsp:sp>
    <dsp:sp modelId="{12DFBA3C-83FF-4A3D-BDA3-CBC98E95D260}">
      <dsp:nvSpPr>
        <dsp:cNvPr id="0" name=""/>
        <dsp:cNvSpPr/>
      </dsp:nvSpPr>
      <dsp:spPr>
        <a:xfrm>
          <a:off x="1418557" y="2051401"/>
          <a:ext cx="522770" cy="91440"/>
        </a:xfrm>
        <a:custGeom>
          <a:avLst/>
          <a:gdLst/>
          <a:ahLst/>
          <a:cxnLst/>
          <a:rect l="0" t="0" r="0" b="0"/>
          <a:pathLst>
            <a:path>
              <a:moveTo>
                <a:pt x="0" y="45720"/>
              </a:moveTo>
              <a:lnTo>
                <a:pt x="522770" y="45720"/>
              </a:lnTo>
            </a:path>
          </a:pathLst>
        </a:custGeom>
        <a:noFill/>
        <a:ln w="34925" cap="flat" cmpd="sng" algn="in">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666873" y="2084052"/>
        <a:ext cx="26138" cy="26138"/>
      </dsp:txXfrm>
    </dsp:sp>
    <dsp:sp modelId="{7E82CA72-F572-4FCB-B878-A54EEC4FF943}">
      <dsp:nvSpPr>
        <dsp:cNvPr id="0" name=""/>
        <dsp:cNvSpPr/>
      </dsp:nvSpPr>
      <dsp:spPr>
        <a:xfrm>
          <a:off x="1418557" y="1100988"/>
          <a:ext cx="522770" cy="996132"/>
        </a:xfrm>
        <a:custGeom>
          <a:avLst/>
          <a:gdLst/>
          <a:ahLst/>
          <a:cxnLst/>
          <a:rect l="0" t="0" r="0" b="0"/>
          <a:pathLst>
            <a:path>
              <a:moveTo>
                <a:pt x="0" y="996132"/>
              </a:moveTo>
              <a:lnTo>
                <a:pt x="261385" y="996132"/>
              </a:lnTo>
              <a:lnTo>
                <a:pt x="261385" y="0"/>
              </a:lnTo>
              <a:lnTo>
                <a:pt x="522770" y="0"/>
              </a:lnTo>
            </a:path>
          </a:pathLst>
        </a:custGeom>
        <a:noFill/>
        <a:ln w="34925" cap="flat" cmpd="sng" algn="in">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651818" y="1570930"/>
        <a:ext cx="56248" cy="56248"/>
      </dsp:txXfrm>
    </dsp:sp>
    <dsp:sp modelId="{7AA5D055-E944-4052-8BDE-427A89C1B620}">
      <dsp:nvSpPr>
        <dsp:cNvPr id="0" name=""/>
        <dsp:cNvSpPr/>
      </dsp:nvSpPr>
      <dsp:spPr>
        <a:xfrm rot="16200000">
          <a:off x="-1193289" y="1582395"/>
          <a:ext cx="4194243" cy="1029451"/>
        </a:xfrm>
        <a:prstGeom prst="rect">
          <a:avLst/>
        </a:prstGeom>
        <a:solidFill>
          <a:schemeClr val="accent6">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n-US" sz="3600" kern="1200" dirty="0"/>
            <a:t>Collaborative Application</a:t>
          </a:r>
        </a:p>
      </dsp:txBody>
      <dsp:txXfrm>
        <a:off x="-1193289" y="1582395"/>
        <a:ext cx="4194243" cy="1029451"/>
      </dsp:txXfrm>
    </dsp:sp>
    <dsp:sp modelId="{B0AE7F17-43DE-4F71-B312-A0CC2B18A4EA}">
      <dsp:nvSpPr>
        <dsp:cNvPr id="0" name=""/>
        <dsp:cNvSpPr/>
      </dsp:nvSpPr>
      <dsp:spPr>
        <a:xfrm>
          <a:off x="1941327" y="702535"/>
          <a:ext cx="2613852" cy="796906"/>
        </a:xfrm>
        <a:prstGeom prst="rect">
          <a:avLst/>
        </a:prstGeom>
        <a:solidFill>
          <a:schemeClr val="accent6">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n-US" sz="2900" kern="1200" dirty="0"/>
            <a:t>Partner #1 - $300,000</a:t>
          </a:r>
        </a:p>
      </dsp:txBody>
      <dsp:txXfrm>
        <a:off x="1941327" y="702535"/>
        <a:ext cx="2613852" cy="796906"/>
      </dsp:txXfrm>
    </dsp:sp>
    <dsp:sp modelId="{C507485C-170B-471F-8D6C-E9993D64BECD}">
      <dsp:nvSpPr>
        <dsp:cNvPr id="0" name=""/>
        <dsp:cNvSpPr/>
      </dsp:nvSpPr>
      <dsp:spPr>
        <a:xfrm>
          <a:off x="1941327" y="1698668"/>
          <a:ext cx="2613852" cy="796906"/>
        </a:xfrm>
        <a:prstGeom prst="rect">
          <a:avLst/>
        </a:prstGeom>
        <a:solidFill>
          <a:schemeClr val="accent6">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n-US" sz="2900" kern="1200" dirty="0"/>
            <a:t>Partner #2 - $250,000</a:t>
          </a:r>
        </a:p>
      </dsp:txBody>
      <dsp:txXfrm>
        <a:off x="1941327" y="1698668"/>
        <a:ext cx="2613852" cy="796906"/>
      </dsp:txXfrm>
    </dsp:sp>
    <dsp:sp modelId="{4278472D-0536-4A1E-8933-0C58D2EA7E34}">
      <dsp:nvSpPr>
        <dsp:cNvPr id="0" name=""/>
        <dsp:cNvSpPr/>
      </dsp:nvSpPr>
      <dsp:spPr>
        <a:xfrm>
          <a:off x="1941327" y="2694801"/>
          <a:ext cx="2613852" cy="796906"/>
        </a:xfrm>
        <a:prstGeom prst="rect">
          <a:avLst/>
        </a:prstGeom>
        <a:solidFill>
          <a:schemeClr val="accent6">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n-US" sz="2900" kern="1200" dirty="0"/>
            <a:t>Partner #3 - $50,000</a:t>
          </a:r>
        </a:p>
      </dsp:txBody>
      <dsp:txXfrm>
        <a:off x="1941327" y="2694801"/>
        <a:ext cx="2613852" cy="7969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4E923F-0837-42EA-9C89-2A568C6669C9}">
      <dsp:nvSpPr>
        <dsp:cNvPr id="0" name=""/>
        <dsp:cNvSpPr/>
      </dsp:nvSpPr>
      <dsp:spPr>
        <a:xfrm>
          <a:off x="1413013" y="1532106"/>
          <a:ext cx="381923" cy="550522"/>
        </a:xfrm>
        <a:custGeom>
          <a:avLst/>
          <a:gdLst/>
          <a:ahLst/>
          <a:cxnLst/>
          <a:rect l="0" t="0" r="0" b="0"/>
          <a:pathLst>
            <a:path>
              <a:moveTo>
                <a:pt x="0" y="0"/>
              </a:moveTo>
              <a:lnTo>
                <a:pt x="190961" y="0"/>
              </a:lnTo>
              <a:lnTo>
                <a:pt x="190961" y="550522"/>
              </a:lnTo>
              <a:lnTo>
                <a:pt x="381923" y="550522"/>
              </a:lnTo>
            </a:path>
          </a:pathLst>
        </a:custGeom>
        <a:noFill/>
        <a:ln w="34925" cap="flat" cmpd="sng" algn="in">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587224" y="1790617"/>
        <a:ext cx="33501" cy="33501"/>
      </dsp:txXfrm>
    </dsp:sp>
    <dsp:sp modelId="{12DFBA3C-83FF-4A3D-BDA3-CBC98E95D260}">
      <dsp:nvSpPr>
        <dsp:cNvPr id="0" name=""/>
        <dsp:cNvSpPr/>
      </dsp:nvSpPr>
      <dsp:spPr>
        <a:xfrm>
          <a:off x="1413013" y="1003040"/>
          <a:ext cx="381923" cy="529065"/>
        </a:xfrm>
        <a:custGeom>
          <a:avLst/>
          <a:gdLst/>
          <a:ahLst/>
          <a:cxnLst/>
          <a:rect l="0" t="0" r="0" b="0"/>
          <a:pathLst>
            <a:path>
              <a:moveTo>
                <a:pt x="0" y="529065"/>
              </a:moveTo>
              <a:lnTo>
                <a:pt x="190961" y="529065"/>
              </a:lnTo>
              <a:lnTo>
                <a:pt x="190961" y="0"/>
              </a:lnTo>
              <a:lnTo>
                <a:pt x="381923" y="0"/>
              </a:lnTo>
            </a:path>
          </a:pathLst>
        </a:custGeom>
        <a:noFill/>
        <a:ln w="34925" cap="flat" cmpd="sng" algn="in">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587662" y="1251260"/>
        <a:ext cx="32625" cy="32625"/>
      </dsp:txXfrm>
    </dsp:sp>
    <dsp:sp modelId="{7AA5D055-E944-4052-8BDE-427A89C1B620}">
      <dsp:nvSpPr>
        <dsp:cNvPr id="0" name=""/>
        <dsp:cNvSpPr/>
      </dsp:nvSpPr>
      <dsp:spPr>
        <a:xfrm rot="16200000">
          <a:off x="-125487" y="1156060"/>
          <a:ext cx="2324910" cy="752092"/>
        </a:xfrm>
        <a:prstGeom prst="rect">
          <a:avLst/>
        </a:prstGeom>
        <a:solidFill>
          <a:schemeClr val="accent6">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kern="1200" dirty="0"/>
            <a:t>Collaborative Application</a:t>
          </a:r>
        </a:p>
      </dsp:txBody>
      <dsp:txXfrm>
        <a:off x="-125487" y="1156060"/>
        <a:ext cx="2324910" cy="752092"/>
      </dsp:txXfrm>
    </dsp:sp>
    <dsp:sp modelId="{C507485C-170B-471F-8D6C-E9993D64BECD}">
      <dsp:nvSpPr>
        <dsp:cNvPr id="0" name=""/>
        <dsp:cNvSpPr/>
      </dsp:nvSpPr>
      <dsp:spPr>
        <a:xfrm>
          <a:off x="1794937" y="525292"/>
          <a:ext cx="2359332" cy="955495"/>
        </a:xfrm>
        <a:prstGeom prst="rect">
          <a:avLst/>
        </a:prstGeom>
        <a:solidFill>
          <a:schemeClr val="accent6">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Partner #1 - $200,000</a:t>
          </a:r>
        </a:p>
      </dsp:txBody>
      <dsp:txXfrm>
        <a:off x="1794937" y="525292"/>
        <a:ext cx="2359332" cy="955495"/>
      </dsp:txXfrm>
    </dsp:sp>
    <dsp:sp modelId="{4278472D-0536-4A1E-8933-0C58D2EA7E34}">
      <dsp:nvSpPr>
        <dsp:cNvPr id="0" name=""/>
        <dsp:cNvSpPr/>
      </dsp:nvSpPr>
      <dsp:spPr>
        <a:xfrm>
          <a:off x="1794937" y="1626338"/>
          <a:ext cx="2359332" cy="912581"/>
        </a:xfrm>
        <a:prstGeom prst="rect">
          <a:avLst/>
        </a:prstGeom>
        <a:solidFill>
          <a:schemeClr val="accent6">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kern="1200" dirty="0"/>
            <a:t>Partner #2 - $200,000</a:t>
          </a:r>
        </a:p>
      </dsp:txBody>
      <dsp:txXfrm>
        <a:off x="1794937" y="1626338"/>
        <a:ext cx="2359332" cy="91258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67CE22-524D-47D2-BBA3-684FD089C72C}">
      <dsp:nvSpPr>
        <dsp:cNvPr id="0" name=""/>
        <dsp:cNvSpPr/>
      </dsp:nvSpPr>
      <dsp:spPr>
        <a:xfrm>
          <a:off x="0" y="18845"/>
          <a:ext cx="3774332" cy="876190"/>
        </a:xfrm>
        <a:prstGeom prst="roundRect">
          <a:avLst/>
        </a:prstGeom>
        <a:solidFill>
          <a:schemeClr val="accent6">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Single Applicant - $205,561</a:t>
          </a:r>
        </a:p>
      </dsp:txBody>
      <dsp:txXfrm>
        <a:off x="42772" y="61617"/>
        <a:ext cx="3688788" cy="79064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7EA1B5-3CD9-4D1B-AACB-2068E24E4D88}">
      <dsp:nvSpPr>
        <dsp:cNvPr id="0" name=""/>
        <dsp:cNvSpPr/>
      </dsp:nvSpPr>
      <dsp:spPr>
        <a:xfrm>
          <a:off x="931036" y="3485"/>
          <a:ext cx="1214922" cy="914398"/>
        </a:xfrm>
        <a:prstGeom prst="roundRect">
          <a:avLst>
            <a:gd name="adj" fmla="val 10000"/>
          </a:avLst>
        </a:prstGeom>
        <a:solidFill>
          <a:schemeClr val="accent4">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Single Applicant #1: </a:t>
          </a:r>
        </a:p>
        <a:p>
          <a:pPr marL="0" lvl="0" indent="0" algn="ctr" defTabSz="622300">
            <a:lnSpc>
              <a:spcPct val="90000"/>
            </a:lnSpc>
            <a:spcBef>
              <a:spcPct val="0"/>
            </a:spcBef>
            <a:spcAft>
              <a:spcPct val="35000"/>
            </a:spcAft>
            <a:buNone/>
          </a:pPr>
          <a:r>
            <a:rPr lang="en-US" sz="1400" kern="1200" dirty="0"/>
            <a:t>$200,000</a:t>
          </a:r>
        </a:p>
      </dsp:txBody>
      <dsp:txXfrm>
        <a:off x="957818" y="30267"/>
        <a:ext cx="1161358" cy="860834"/>
      </dsp:txXfrm>
    </dsp:sp>
    <dsp:sp modelId="{14DD83D4-79C5-483C-AA4E-C81A141CE330}">
      <dsp:nvSpPr>
        <dsp:cNvPr id="0" name=""/>
        <dsp:cNvSpPr/>
      </dsp:nvSpPr>
      <dsp:spPr>
        <a:xfrm>
          <a:off x="2145958" y="445933"/>
          <a:ext cx="485968" cy="29502"/>
        </a:xfrm>
        <a:custGeom>
          <a:avLst/>
          <a:gdLst/>
          <a:ahLst/>
          <a:cxnLst/>
          <a:rect l="0" t="0" r="0" b="0"/>
          <a:pathLst>
            <a:path>
              <a:moveTo>
                <a:pt x="0" y="14751"/>
              </a:moveTo>
              <a:lnTo>
                <a:pt x="485968" y="14751"/>
              </a:lnTo>
            </a:path>
          </a:pathLst>
        </a:custGeom>
        <a:noFill/>
        <a:ln w="34925" cap="flat" cmpd="sng" algn="in">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2376793" y="448535"/>
        <a:ext cx="24298" cy="24298"/>
      </dsp:txXfrm>
    </dsp:sp>
    <dsp:sp modelId="{85449763-F91B-4C84-ACAB-D49C4528C027}">
      <dsp:nvSpPr>
        <dsp:cNvPr id="0" name=""/>
        <dsp:cNvSpPr/>
      </dsp:nvSpPr>
      <dsp:spPr>
        <a:xfrm>
          <a:off x="2631927" y="147053"/>
          <a:ext cx="2156899" cy="627264"/>
        </a:xfrm>
        <a:prstGeom prst="roundRect">
          <a:avLst>
            <a:gd name="adj" fmla="val 10000"/>
          </a:avLst>
        </a:prstGeom>
        <a:solidFill>
          <a:schemeClr val="accent4">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Subcontract Agency A: $100,000</a:t>
          </a:r>
        </a:p>
      </dsp:txBody>
      <dsp:txXfrm>
        <a:off x="2650299" y="165425"/>
        <a:ext cx="2120155" cy="590520"/>
      </dsp:txXfrm>
    </dsp:sp>
    <dsp:sp modelId="{7BDBA264-3430-4A19-B054-B652DBE357AB}">
      <dsp:nvSpPr>
        <dsp:cNvPr id="0" name=""/>
        <dsp:cNvSpPr/>
      </dsp:nvSpPr>
      <dsp:spPr>
        <a:xfrm>
          <a:off x="931036" y="1128315"/>
          <a:ext cx="1214922" cy="914398"/>
        </a:xfrm>
        <a:prstGeom prst="roundRect">
          <a:avLst>
            <a:gd name="adj" fmla="val 10000"/>
          </a:avLst>
        </a:prstGeom>
        <a:solidFill>
          <a:schemeClr val="accent4">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Single Applicant #2: </a:t>
          </a:r>
        </a:p>
        <a:p>
          <a:pPr marL="0" lvl="0" indent="0" algn="ctr" defTabSz="622300">
            <a:lnSpc>
              <a:spcPct val="90000"/>
            </a:lnSpc>
            <a:spcBef>
              <a:spcPct val="0"/>
            </a:spcBef>
            <a:spcAft>
              <a:spcPct val="35000"/>
            </a:spcAft>
            <a:buNone/>
          </a:pPr>
          <a:r>
            <a:rPr lang="en-US" sz="1400" kern="1200" dirty="0"/>
            <a:t>$200,561</a:t>
          </a:r>
        </a:p>
      </dsp:txBody>
      <dsp:txXfrm>
        <a:off x="957818" y="1155097"/>
        <a:ext cx="1161358" cy="860834"/>
      </dsp:txXfrm>
    </dsp:sp>
    <dsp:sp modelId="{52D1DD07-BDB9-4918-A3A6-60F44603E583}">
      <dsp:nvSpPr>
        <dsp:cNvPr id="0" name=""/>
        <dsp:cNvSpPr/>
      </dsp:nvSpPr>
      <dsp:spPr>
        <a:xfrm rot="19340275">
          <a:off x="2082000" y="1383220"/>
          <a:ext cx="613885" cy="29502"/>
        </a:xfrm>
        <a:custGeom>
          <a:avLst/>
          <a:gdLst/>
          <a:ahLst/>
          <a:cxnLst/>
          <a:rect l="0" t="0" r="0" b="0"/>
          <a:pathLst>
            <a:path>
              <a:moveTo>
                <a:pt x="0" y="14751"/>
              </a:moveTo>
              <a:lnTo>
                <a:pt x="613885" y="14751"/>
              </a:lnTo>
            </a:path>
          </a:pathLst>
        </a:custGeom>
        <a:noFill/>
        <a:ln w="34925" cap="flat" cmpd="sng" algn="in">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2373595" y="1382624"/>
        <a:ext cx="30694" cy="30694"/>
      </dsp:txXfrm>
    </dsp:sp>
    <dsp:sp modelId="{78763BE5-F741-469A-9E68-BACC8A56966C}">
      <dsp:nvSpPr>
        <dsp:cNvPr id="0" name=""/>
        <dsp:cNvSpPr/>
      </dsp:nvSpPr>
      <dsp:spPr>
        <a:xfrm>
          <a:off x="2631927" y="865436"/>
          <a:ext cx="2156899" cy="689984"/>
        </a:xfrm>
        <a:prstGeom prst="roundRect">
          <a:avLst>
            <a:gd name="adj" fmla="val 10000"/>
          </a:avLst>
        </a:prstGeom>
        <a:solidFill>
          <a:schemeClr val="accent4">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Subcontract Agency B: $50,000</a:t>
          </a:r>
        </a:p>
      </dsp:txBody>
      <dsp:txXfrm>
        <a:off x="2652136" y="885645"/>
        <a:ext cx="2116481" cy="649566"/>
      </dsp:txXfrm>
    </dsp:sp>
    <dsp:sp modelId="{A7C9D3F8-3C09-4CC5-8A1E-01F335726D08}">
      <dsp:nvSpPr>
        <dsp:cNvPr id="0" name=""/>
        <dsp:cNvSpPr/>
      </dsp:nvSpPr>
      <dsp:spPr>
        <a:xfrm rot="2327239">
          <a:off x="2077215" y="1766039"/>
          <a:ext cx="623455" cy="29502"/>
        </a:xfrm>
        <a:custGeom>
          <a:avLst/>
          <a:gdLst/>
          <a:ahLst/>
          <a:cxnLst/>
          <a:rect l="0" t="0" r="0" b="0"/>
          <a:pathLst>
            <a:path>
              <a:moveTo>
                <a:pt x="0" y="14751"/>
              </a:moveTo>
              <a:lnTo>
                <a:pt x="623455" y="14751"/>
              </a:lnTo>
            </a:path>
          </a:pathLst>
        </a:custGeom>
        <a:noFill/>
        <a:ln w="34925" cap="flat" cmpd="sng" algn="in">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2373356" y="1765204"/>
        <a:ext cx="31172" cy="31172"/>
      </dsp:txXfrm>
    </dsp:sp>
    <dsp:sp modelId="{2A5A0047-9E4E-49A3-955C-0B93C68CC37D}">
      <dsp:nvSpPr>
        <dsp:cNvPr id="0" name=""/>
        <dsp:cNvSpPr/>
      </dsp:nvSpPr>
      <dsp:spPr>
        <a:xfrm>
          <a:off x="2631927" y="1646540"/>
          <a:ext cx="2156899" cy="659052"/>
        </a:xfrm>
        <a:prstGeom prst="roundRect">
          <a:avLst>
            <a:gd name="adj" fmla="val 10000"/>
          </a:avLst>
        </a:prstGeom>
        <a:solidFill>
          <a:schemeClr val="accent4">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Subcontract Agency C: $75,000</a:t>
          </a:r>
        </a:p>
      </dsp:txBody>
      <dsp:txXfrm>
        <a:off x="2651230" y="1665843"/>
        <a:ext cx="2118293" cy="620446"/>
      </dsp:txXfrm>
    </dsp:sp>
    <dsp:sp modelId="{C248E8F8-5DD6-4B2D-8033-84256E4C3C71}">
      <dsp:nvSpPr>
        <dsp:cNvPr id="0" name=""/>
        <dsp:cNvSpPr/>
      </dsp:nvSpPr>
      <dsp:spPr>
        <a:xfrm>
          <a:off x="931036" y="2592533"/>
          <a:ext cx="1214922" cy="914398"/>
        </a:xfrm>
        <a:prstGeom prst="roundRect">
          <a:avLst>
            <a:gd name="adj" fmla="val 10000"/>
          </a:avLst>
        </a:prstGeom>
        <a:solidFill>
          <a:schemeClr val="accent4">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Single Applicant #3: </a:t>
          </a:r>
        </a:p>
        <a:p>
          <a:pPr marL="0" lvl="0" indent="0" algn="ctr" defTabSz="622300">
            <a:lnSpc>
              <a:spcPct val="90000"/>
            </a:lnSpc>
            <a:spcBef>
              <a:spcPct val="0"/>
            </a:spcBef>
            <a:spcAft>
              <a:spcPct val="35000"/>
            </a:spcAft>
            <a:buNone/>
          </a:pPr>
          <a:r>
            <a:rPr lang="en-US" sz="1400" kern="1200" dirty="0"/>
            <a:t>$205,000</a:t>
          </a:r>
        </a:p>
      </dsp:txBody>
      <dsp:txXfrm>
        <a:off x="957818" y="2619315"/>
        <a:ext cx="1161358" cy="860834"/>
      </dsp:txXfrm>
    </dsp:sp>
    <dsp:sp modelId="{9D7558DD-AD0A-4EEA-9861-37361ED0538E}">
      <dsp:nvSpPr>
        <dsp:cNvPr id="0" name=""/>
        <dsp:cNvSpPr/>
      </dsp:nvSpPr>
      <dsp:spPr>
        <a:xfrm rot="19457599">
          <a:off x="2089706" y="2860336"/>
          <a:ext cx="598472" cy="29502"/>
        </a:xfrm>
        <a:custGeom>
          <a:avLst/>
          <a:gdLst/>
          <a:ahLst/>
          <a:cxnLst/>
          <a:rect l="0" t="0" r="0" b="0"/>
          <a:pathLst>
            <a:path>
              <a:moveTo>
                <a:pt x="0" y="14751"/>
              </a:moveTo>
              <a:lnTo>
                <a:pt x="598472" y="14751"/>
              </a:lnTo>
            </a:path>
          </a:pathLst>
        </a:custGeom>
        <a:noFill/>
        <a:ln w="34925" cap="flat" cmpd="sng" algn="in">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2373980" y="2860125"/>
        <a:ext cx="29923" cy="29923"/>
      </dsp:txXfrm>
    </dsp:sp>
    <dsp:sp modelId="{52236883-F4CC-4F77-BFB5-B704BEE495F8}">
      <dsp:nvSpPr>
        <dsp:cNvPr id="0" name=""/>
        <dsp:cNvSpPr/>
      </dsp:nvSpPr>
      <dsp:spPr>
        <a:xfrm>
          <a:off x="2631927" y="2396712"/>
          <a:ext cx="2156899" cy="607461"/>
        </a:xfrm>
        <a:prstGeom prst="roundRect">
          <a:avLst>
            <a:gd name="adj" fmla="val 10000"/>
          </a:avLst>
        </a:prstGeom>
        <a:solidFill>
          <a:schemeClr val="accent4">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Subcontract Agency B: $55,000</a:t>
          </a:r>
        </a:p>
      </dsp:txBody>
      <dsp:txXfrm>
        <a:off x="2649719" y="2414504"/>
        <a:ext cx="2121315" cy="571877"/>
      </dsp:txXfrm>
    </dsp:sp>
    <dsp:sp modelId="{F4AAA386-E7CB-4E5C-BF99-F5DF80AEDDB9}">
      <dsp:nvSpPr>
        <dsp:cNvPr id="0" name=""/>
        <dsp:cNvSpPr/>
      </dsp:nvSpPr>
      <dsp:spPr>
        <a:xfrm rot="2142401">
          <a:off x="2089706" y="3209626"/>
          <a:ext cx="598472" cy="29502"/>
        </a:xfrm>
        <a:custGeom>
          <a:avLst/>
          <a:gdLst/>
          <a:ahLst/>
          <a:cxnLst/>
          <a:rect l="0" t="0" r="0" b="0"/>
          <a:pathLst>
            <a:path>
              <a:moveTo>
                <a:pt x="0" y="14751"/>
              </a:moveTo>
              <a:lnTo>
                <a:pt x="598472" y="14751"/>
              </a:lnTo>
            </a:path>
          </a:pathLst>
        </a:custGeom>
        <a:noFill/>
        <a:ln w="34925" cap="flat" cmpd="sng" algn="in">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2373980" y="3209415"/>
        <a:ext cx="29923" cy="29923"/>
      </dsp:txXfrm>
    </dsp:sp>
    <dsp:sp modelId="{BAC1554E-FD20-447A-B548-C9F26B21A4C0}">
      <dsp:nvSpPr>
        <dsp:cNvPr id="0" name=""/>
        <dsp:cNvSpPr/>
      </dsp:nvSpPr>
      <dsp:spPr>
        <a:xfrm>
          <a:off x="2631927" y="3095292"/>
          <a:ext cx="2156899" cy="607461"/>
        </a:xfrm>
        <a:prstGeom prst="roundRect">
          <a:avLst>
            <a:gd name="adj" fmla="val 10000"/>
          </a:avLst>
        </a:prstGeom>
        <a:solidFill>
          <a:schemeClr val="accent4">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Subcontract Agency D: $100,000</a:t>
          </a:r>
        </a:p>
      </dsp:txBody>
      <dsp:txXfrm>
        <a:off x="2649719" y="3113084"/>
        <a:ext cx="2121315" cy="57187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4E923F-0837-42EA-9C89-2A568C6669C9}">
      <dsp:nvSpPr>
        <dsp:cNvPr id="0" name=""/>
        <dsp:cNvSpPr/>
      </dsp:nvSpPr>
      <dsp:spPr>
        <a:xfrm>
          <a:off x="485189" y="1602763"/>
          <a:ext cx="219109" cy="679256"/>
        </a:xfrm>
        <a:custGeom>
          <a:avLst/>
          <a:gdLst/>
          <a:ahLst/>
          <a:cxnLst/>
          <a:rect l="0" t="0" r="0" b="0"/>
          <a:pathLst>
            <a:path>
              <a:moveTo>
                <a:pt x="0" y="0"/>
              </a:moveTo>
              <a:lnTo>
                <a:pt x="109554" y="0"/>
              </a:lnTo>
              <a:lnTo>
                <a:pt x="109554" y="679256"/>
              </a:lnTo>
              <a:lnTo>
                <a:pt x="219109" y="679256"/>
              </a:lnTo>
            </a:path>
          </a:pathLst>
        </a:custGeom>
        <a:noFill/>
        <a:ln w="34925" cap="flat" cmpd="sng" algn="in">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76901" y="1924549"/>
        <a:ext cx="35686" cy="35686"/>
      </dsp:txXfrm>
    </dsp:sp>
    <dsp:sp modelId="{12DFBA3C-83FF-4A3D-BDA3-CBC98E95D260}">
      <dsp:nvSpPr>
        <dsp:cNvPr id="0" name=""/>
        <dsp:cNvSpPr/>
      </dsp:nvSpPr>
      <dsp:spPr>
        <a:xfrm>
          <a:off x="485189" y="1538586"/>
          <a:ext cx="214912" cy="91440"/>
        </a:xfrm>
        <a:custGeom>
          <a:avLst/>
          <a:gdLst/>
          <a:ahLst/>
          <a:cxnLst/>
          <a:rect l="0" t="0" r="0" b="0"/>
          <a:pathLst>
            <a:path>
              <a:moveTo>
                <a:pt x="0" y="64177"/>
              </a:moveTo>
              <a:lnTo>
                <a:pt x="107456" y="64177"/>
              </a:lnTo>
              <a:lnTo>
                <a:pt x="107456" y="45720"/>
              </a:lnTo>
              <a:lnTo>
                <a:pt x="214912" y="45720"/>
              </a:lnTo>
            </a:path>
          </a:pathLst>
        </a:custGeom>
        <a:noFill/>
        <a:ln w="34925" cap="flat" cmpd="sng" algn="in">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87253" y="1578913"/>
        <a:ext cx="10785" cy="10785"/>
      </dsp:txXfrm>
    </dsp:sp>
    <dsp:sp modelId="{7E82CA72-F572-4FCB-B878-A54EEC4FF943}">
      <dsp:nvSpPr>
        <dsp:cNvPr id="0" name=""/>
        <dsp:cNvSpPr/>
      </dsp:nvSpPr>
      <dsp:spPr>
        <a:xfrm>
          <a:off x="485189" y="915702"/>
          <a:ext cx="215510" cy="687061"/>
        </a:xfrm>
        <a:custGeom>
          <a:avLst/>
          <a:gdLst/>
          <a:ahLst/>
          <a:cxnLst/>
          <a:rect l="0" t="0" r="0" b="0"/>
          <a:pathLst>
            <a:path>
              <a:moveTo>
                <a:pt x="0" y="687061"/>
              </a:moveTo>
              <a:lnTo>
                <a:pt x="107755" y="687061"/>
              </a:lnTo>
              <a:lnTo>
                <a:pt x="107755" y="0"/>
              </a:lnTo>
              <a:lnTo>
                <a:pt x="215510" y="0"/>
              </a:lnTo>
            </a:path>
          </a:pathLst>
        </a:custGeom>
        <a:noFill/>
        <a:ln w="34925" cap="flat" cmpd="sng" algn="in">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74943" y="1241231"/>
        <a:ext cx="36003" cy="36003"/>
      </dsp:txXfrm>
    </dsp:sp>
    <dsp:sp modelId="{7AA5D055-E944-4052-8BDE-427A89C1B620}">
      <dsp:nvSpPr>
        <dsp:cNvPr id="0" name=""/>
        <dsp:cNvSpPr/>
      </dsp:nvSpPr>
      <dsp:spPr>
        <a:xfrm rot="16200000">
          <a:off x="-880110" y="1367343"/>
          <a:ext cx="2259761" cy="470839"/>
        </a:xfrm>
        <a:prstGeom prst="rect">
          <a:avLst/>
        </a:prstGeom>
        <a:solidFill>
          <a:schemeClr val="accent6">
            <a:hueOff val="0"/>
            <a:satOff val="0"/>
            <a:lumOff val="0"/>
            <a:alphaOff val="0"/>
          </a:schemeClr>
        </a:solidFill>
        <a:ln w="34925" cap="flat" cmpd="sng" algn="in">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Collaborative Application</a:t>
          </a:r>
        </a:p>
      </dsp:txBody>
      <dsp:txXfrm>
        <a:off x="-880110" y="1367343"/>
        <a:ext cx="2259761" cy="470839"/>
      </dsp:txXfrm>
    </dsp:sp>
    <dsp:sp modelId="{B0AE7F17-43DE-4F71-B312-A0CC2B18A4EA}">
      <dsp:nvSpPr>
        <dsp:cNvPr id="0" name=""/>
        <dsp:cNvSpPr/>
      </dsp:nvSpPr>
      <dsp:spPr>
        <a:xfrm>
          <a:off x="700700" y="619795"/>
          <a:ext cx="1195496" cy="591814"/>
        </a:xfrm>
        <a:prstGeom prst="rect">
          <a:avLst/>
        </a:prstGeom>
        <a:solidFill>
          <a:schemeClr val="accent6">
            <a:hueOff val="0"/>
            <a:satOff val="0"/>
            <a:lumOff val="0"/>
            <a:alphaOff val="0"/>
          </a:schemeClr>
        </a:solidFill>
        <a:ln w="34925" cap="flat" cmpd="sng" algn="in">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Partner #1 - $300,000</a:t>
          </a:r>
        </a:p>
      </dsp:txBody>
      <dsp:txXfrm>
        <a:off x="700700" y="619795"/>
        <a:ext cx="1195496" cy="591814"/>
      </dsp:txXfrm>
    </dsp:sp>
    <dsp:sp modelId="{C507485C-170B-471F-8D6C-E9993D64BECD}">
      <dsp:nvSpPr>
        <dsp:cNvPr id="0" name=""/>
        <dsp:cNvSpPr/>
      </dsp:nvSpPr>
      <dsp:spPr>
        <a:xfrm>
          <a:off x="700102" y="1288398"/>
          <a:ext cx="1195496" cy="591814"/>
        </a:xfrm>
        <a:prstGeom prst="rect">
          <a:avLst/>
        </a:prstGeom>
        <a:solidFill>
          <a:schemeClr val="accent6">
            <a:hueOff val="0"/>
            <a:satOff val="0"/>
            <a:lumOff val="0"/>
            <a:alphaOff val="0"/>
          </a:schemeClr>
        </a:solidFill>
        <a:ln w="34925" cap="flat" cmpd="sng" algn="in">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Partner #2 - $250,000</a:t>
          </a:r>
        </a:p>
      </dsp:txBody>
      <dsp:txXfrm>
        <a:off x="700102" y="1288398"/>
        <a:ext cx="1195496" cy="591814"/>
      </dsp:txXfrm>
    </dsp:sp>
    <dsp:sp modelId="{4278472D-0536-4A1E-8933-0C58D2EA7E34}">
      <dsp:nvSpPr>
        <dsp:cNvPr id="0" name=""/>
        <dsp:cNvSpPr/>
      </dsp:nvSpPr>
      <dsp:spPr>
        <a:xfrm>
          <a:off x="704298" y="1986113"/>
          <a:ext cx="1195496" cy="591814"/>
        </a:xfrm>
        <a:prstGeom prst="rect">
          <a:avLst/>
        </a:prstGeom>
        <a:solidFill>
          <a:schemeClr val="accent6">
            <a:hueOff val="0"/>
            <a:satOff val="0"/>
            <a:lumOff val="0"/>
            <a:alphaOff val="0"/>
          </a:schemeClr>
        </a:solidFill>
        <a:ln w="34925" cap="flat" cmpd="sng" algn="in">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Partner #3 - $50,000</a:t>
          </a:r>
        </a:p>
      </dsp:txBody>
      <dsp:txXfrm>
        <a:off x="704298" y="1986113"/>
        <a:ext cx="1195496" cy="59181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4E923F-0837-42EA-9C89-2A568C6669C9}">
      <dsp:nvSpPr>
        <dsp:cNvPr id="0" name=""/>
        <dsp:cNvSpPr/>
      </dsp:nvSpPr>
      <dsp:spPr>
        <a:xfrm>
          <a:off x="472731" y="1220365"/>
          <a:ext cx="239511" cy="345243"/>
        </a:xfrm>
        <a:custGeom>
          <a:avLst/>
          <a:gdLst/>
          <a:ahLst/>
          <a:cxnLst/>
          <a:rect l="0" t="0" r="0" b="0"/>
          <a:pathLst>
            <a:path>
              <a:moveTo>
                <a:pt x="0" y="0"/>
              </a:moveTo>
              <a:lnTo>
                <a:pt x="119755" y="0"/>
              </a:lnTo>
              <a:lnTo>
                <a:pt x="119755" y="345243"/>
              </a:lnTo>
              <a:lnTo>
                <a:pt x="239511" y="345243"/>
              </a:lnTo>
            </a:path>
          </a:pathLst>
        </a:custGeom>
        <a:noFill/>
        <a:ln w="34925" cap="flat" cmpd="sng" algn="in">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81983" y="1382482"/>
        <a:ext cx="21009" cy="21009"/>
      </dsp:txXfrm>
    </dsp:sp>
    <dsp:sp modelId="{12DFBA3C-83FF-4A3D-BDA3-CBC98E95D260}">
      <dsp:nvSpPr>
        <dsp:cNvPr id="0" name=""/>
        <dsp:cNvSpPr/>
      </dsp:nvSpPr>
      <dsp:spPr>
        <a:xfrm>
          <a:off x="472731" y="888577"/>
          <a:ext cx="239511" cy="331787"/>
        </a:xfrm>
        <a:custGeom>
          <a:avLst/>
          <a:gdLst/>
          <a:ahLst/>
          <a:cxnLst/>
          <a:rect l="0" t="0" r="0" b="0"/>
          <a:pathLst>
            <a:path>
              <a:moveTo>
                <a:pt x="0" y="331787"/>
              </a:moveTo>
              <a:lnTo>
                <a:pt x="119755" y="331787"/>
              </a:lnTo>
              <a:lnTo>
                <a:pt x="119755" y="0"/>
              </a:lnTo>
              <a:lnTo>
                <a:pt x="239511" y="0"/>
              </a:lnTo>
            </a:path>
          </a:pathLst>
        </a:custGeom>
        <a:noFill/>
        <a:ln w="34925" cap="flat" cmpd="sng" algn="in">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82257" y="1044241"/>
        <a:ext cx="20460" cy="20460"/>
      </dsp:txXfrm>
    </dsp:sp>
    <dsp:sp modelId="{7AA5D055-E944-4052-8BDE-427A89C1B620}">
      <dsp:nvSpPr>
        <dsp:cNvPr id="0" name=""/>
        <dsp:cNvSpPr/>
      </dsp:nvSpPr>
      <dsp:spPr>
        <a:xfrm rot="16200000">
          <a:off x="-760831" y="984539"/>
          <a:ext cx="1995475" cy="471651"/>
        </a:xfrm>
        <a:prstGeom prst="rect">
          <a:avLst/>
        </a:prstGeom>
        <a:solidFill>
          <a:schemeClr val="accent6">
            <a:hueOff val="0"/>
            <a:satOff val="0"/>
            <a:lumOff val="0"/>
            <a:alphaOff val="0"/>
          </a:schemeClr>
        </a:solidFill>
        <a:ln w="34925" cap="flat" cmpd="sng" algn="in">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Collaborative</a:t>
          </a:r>
          <a:r>
            <a:rPr lang="en-US" sz="2000" kern="1200" dirty="0"/>
            <a:t> </a:t>
          </a:r>
          <a:r>
            <a:rPr lang="en-US" sz="1400" kern="1200" dirty="0"/>
            <a:t>Application</a:t>
          </a:r>
          <a:endParaRPr lang="en-US" sz="2000" kern="1200" dirty="0"/>
        </a:p>
      </dsp:txBody>
      <dsp:txXfrm>
        <a:off x="-760831" y="984539"/>
        <a:ext cx="1995475" cy="471651"/>
      </dsp:txXfrm>
    </dsp:sp>
    <dsp:sp modelId="{C507485C-170B-471F-8D6C-E9993D64BECD}">
      <dsp:nvSpPr>
        <dsp:cNvPr id="0" name=""/>
        <dsp:cNvSpPr/>
      </dsp:nvSpPr>
      <dsp:spPr>
        <a:xfrm>
          <a:off x="712243" y="588973"/>
          <a:ext cx="1479583" cy="599209"/>
        </a:xfrm>
        <a:prstGeom prst="rect">
          <a:avLst/>
        </a:prstGeom>
        <a:solidFill>
          <a:schemeClr val="accent6">
            <a:hueOff val="0"/>
            <a:satOff val="0"/>
            <a:lumOff val="0"/>
            <a:alphaOff val="0"/>
          </a:schemeClr>
        </a:solidFill>
        <a:ln w="34925" cap="flat" cmpd="sng" algn="in">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Partner #1 - $200,000</a:t>
          </a:r>
        </a:p>
      </dsp:txBody>
      <dsp:txXfrm>
        <a:off x="712243" y="588973"/>
        <a:ext cx="1479583" cy="599209"/>
      </dsp:txXfrm>
    </dsp:sp>
    <dsp:sp modelId="{4278472D-0536-4A1E-8933-0C58D2EA7E34}">
      <dsp:nvSpPr>
        <dsp:cNvPr id="0" name=""/>
        <dsp:cNvSpPr/>
      </dsp:nvSpPr>
      <dsp:spPr>
        <a:xfrm>
          <a:off x="712243" y="1279460"/>
          <a:ext cx="1479583" cy="572297"/>
        </a:xfrm>
        <a:prstGeom prst="rect">
          <a:avLst/>
        </a:prstGeom>
        <a:solidFill>
          <a:schemeClr val="accent6">
            <a:hueOff val="0"/>
            <a:satOff val="0"/>
            <a:lumOff val="0"/>
            <a:alphaOff val="0"/>
          </a:schemeClr>
        </a:solidFill>
        <a:ln w="34925" cap="flat" cmpd="sng" algn="in">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Partner #2 - $200,000</a:t>
          </a:r>
        </a:p>
      </dsp:txBody>
      <dsp:txXfrm>
        <a:off x="712243" y="1279460"/>
        <a:ext cx="1479583" cy="57229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67CE22-524D-47D2-BBA3-684FD089C72C}">
      <dsp:nvSpPr>
        <dsp:cNvPr id="0" name=""/>
        <dsp:cNvSpPr/>
      </dsp:nvSpPr>
      <dsp:spPr>
        <a:xfrm>
          <a:off x="0" y="0"/>
          <a:ext cx="2140536" cy="521039"/>
        </a:xfrm>
        <a:prstGeom prst="roundRect">
          <a:avLst/>
        </a:prstGeom>
        <a:solidFill>
          <a:schemeClr val="accent6">
            <a:hueOff val="0"/>
            <a:satOff val="0"/>
            <a:lumOff val="0"/>
            <a:alphaOff val="0"/>
          </a:schemeClr>
        </a:solidFill>
        <a:ln w="34925" cap="flat" cmpd="sng" algn="in">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Single </a:t>
          </a:r>
          <a:r>
            <a:rPr lang="en-US" sz="1400" kern="1200" dirty="0"/>
            <a:t>Applicant</a:t>
          </a:r>
          <a:r>
            <a:rPr lang="en-US" sz="1200" kern="1200" dirty="0"/>
            <a:t> - $205,561</a:t>
          </a:r>
        </a:p>
      </dsp:txBody>
      <dsp:txXfrm>
        <a:off x="25435" y="25435"/>
        <a:ext cx="2089666" cy="47016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7EA1B5-3CD9-4D1B-AACB-2068E24E4D88}">
      <dsp:nvSpPr>
        <dsp:cNvPr id="0" name=""/>
        <dsp:cNvSpPr/>
      </dsp:nvSpPr>
      <dsp:spPr>
        <a:xfrm>
          <a:off x="106901" y="0"/>
          <a:ext cx="1111096" cy="836255"/>
        </a:xfrm>
        <a:prstGeom prst="roundRect">
          <a:avLst>
            <a:gd name="adj" fmla="val 10000"/>
          </a:avLst>
        </a:prstGeom>
        <a:solidFill>
          <a:schemeClr val="accent4">
            <a:hueOff val="0"/>
            <a:satOff val="0"/>
            <a:lumOff val="0"/>
            <a:alphaOff val="0"/>
          </a:schemeClr>
        </a:solidFill>
        <a:ln w="34925" cap="flat" cmpd="sng" algn="in">
          <a:solidFill>
            <a:schemeClr val="accent4">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Single Applicant #1: </a:t>
          </a:r>
        </a:p>
        <a:p>
          <a:pPr marL="0" lvl="0" indent="0" algn="ctr" defTabSz="622300">
            <a:lnSpc>
              <a:spcPct val="90000"/>
            </a:lnSpc>
            <a:spcBef>
              <a:spcPct val="0"/>
            </a:spcBef>
            <a:spcAft>
              <a:spcPct val="35000"/>
            </a:spcAft>
            <a:buNone/>
          </a:pPr>
          <a:r>
            <a:rPr lang="en-US" sz="1400" kern="1200" dirty="0"/>
            <a:t>$200,000</a:t>
          </a:r>
        </a:p>
      </dsp:txBody>
      <dsp:txXfrm>
        <a:off x="131394" y="24493"/>
        <a:ext cx="1062110" cy="787269"/>
      </dsp:txXfrm>
    </dsp:sp>
    <dsp:sp modelId="{14DD83D4-79C5-483C-AA4E-C81A141CE330}">
      <dsp:nvSpPr>
        <dsp:cNvPr id="0" name=""/>
        <dsp:cNvSpPr/>
      </dsp:nvSpPr>
      <dsp:spPr>
        <a:xfrm rot="24657">
          <a:off x="1217992" y="404970"/>
          <a:ext cx="444449" cy="29502"/>
        </a:xfrm>
        <a:custGeom>
          <a:avLst/>
          <a:gdLst/>
          <a:ahLst/>
          <a:cxnLst/>
          <a:rect l="0" t="0" r="0" b="0"/>
          <a:pathLst>
            <a:path>
              <a:moveTo>
                <a:pt x="0" y="14751"/>
              </a:moveTo>
              <a:lnTo>
                <a:pt x="444449" y="14751"/>
              </a:lnTo>
            </a:path>
          </a:pathLst>
        </a:custGeom>
        <a:noFill/>
        <a:ln w="34925" cap="flat" cmpd="sng" algn="in">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1429106" y="408610"/>
        <a:ext cx="22222" cy="22222"/>
      </dsp:txXfrm>
    </dsp:sp>
    <dsp:sp modelId="{85449763-F91B-4C84-ACAB-D49C4528C027}">
      <dsp:nvSpPr>
        <dsp:cNvPr id="0" name=""/>
        <dsp:cNvSpPr/>
      </dsp:nvSpPr>
      <dsp:spPr>
        <a:xfrm>
          <a:off x="1662436" y="134486"/>
          <a:ext cx="1972573" cy="573658"/>
        </a:xfrm>
        <a:prstGeom prst="roundRect">
          <a:avLst>
            <a:gd name="adj" fmla="val 10000"/>
          </a:avLst>
        </a:prstGeom>
        <a:solidFill>
          <a:schemeClr val="accent4">
            <a:hueOff val="0"/>
            <a:satOff val="0"/>
            <a:lumOff val="0"/>
            <a:alphaOff val="0"/>
          </a:schemeClr>
        </a:solidFill>
        <a:ln w="34925" cap="flat" cmpd="sng" algn="in">
          <a:solidFill>
            <a:schemeClr val="accent4">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Subcontract Agency A: $100,000</a:t>
          </a:r>
        </a:p>
      </dsp:txBody>
      <dsp:txXfrm>
        <a:off x="1679238" y="151288"/>
        <a:ext cx="1938969" cy="540054"/>
      </dsp:txXfrm>
    </dsp:sp>
    <dsp:sp modelId="{7BDBA264-3430-4A19-B054-B652DBE357AB}">
      <dsp:nvSpPr>
        <dsp:cNvPr id="0" name=""/>
        <dsp:cNvSpPr/>
      </dsp:nvSpPr>
      <dsp:spPr>
        <a:xfrm>
          <a:off x="106901" y="1031890"/>
          <a:ext cx="1111096" cy="836255"/>
        </a:xfrm>
        <a:prstGeom prst="roundRect">
          <a:avLst>
            <a:gd name="adj" fmla="val 10000"/>
          </a:avLst>
        </a:prstGeom>
        <a:solidFill>
          <a:schemeClr val="accent4">
            <a:hueOff val="0"/>
            <a:satOff val="0"/>
            <a:lumOff val="0"/>
            <a:alphaOff val="0"/>
          </a:schemeClr>
        </a:solidFill>
        <a:ln w="34925" cap="flat" cmpd="sng" algn="in">
          <a:solidFill>
            <a:schemeClr val="accent4">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Single Applicant #2: </a:t>
          </a:r>
        </a:p>
        <a:p>
          <a:pPr marL="0" lvl="0" indent="0" algn="ctr" defTabSz="622300">
            <a:lnSpc>
              <a:spcPct val="90000"/>
            </a:lnSpc>
            <a:spcBef>
              <a:spcPct val="0"/>
            </a:spcBef>
            <a:spcAft>
              <a:spcPct val="35000"/>
            </a:spcAft>
            <a:buNone/>
          </a:pPr>
          <a:r>
            <a:rPr lang="en-US" sz="1400" kern="1200" dirty="0"/>
            <a:t>$200,561</a:t>
          </a:r>
        </a:p>
      </dsp:txBody>
      <dsp:txXfrm>
        <a:off x="131394" y="1056383"/>
        <a:ext cx="1062110" cy="787269"/>
      </dsp:txXfrm>
    </dsp:sp>
    <dsp:sp modelId="{52D1DD07-BDB9-4918-A3A6-60F44603E583}">
      <dsp:nvSpPr>
        <dsp:cNvPr id="0" name=""/>
        <dsp:cNvSpPr/>
      </dsp:nvSpPr>
      <dsp:spPr>
        <a:xfrm rot="19340275">
          <a:off x="1159505" y="1263751"/>
          <a:ext cx="561423" cy="29502"/>
        </a:xfrm>
        <a:custGeom>
          <a:avLst/>
          <a:gdLst/>
          <a:ahLst/>
          <a:cxnLst/>
          <a:rect l="0" t="0" r="0" b="0"/>
          <a:pathLst>
            <a:path>
              <a:moveTo>
                <a:pt x="0" y="14751"/>
              </a:moveTo>
              <a:lnTo>
                <a:pt x="561423" y="14751"/>
              </a:lnTo>
            </a:path>
          </a:pathLst>
        </a:custGeom>
        <a:noFill/>
        <a:ln w="34925" cap="flat" cmpd="sng" algn="in">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1426181" y="1264467"/>
        <a:ext cx="28071" cy="28071"/>
      </dsp:txXfrm>
    </dsp:sp>
    <dsp:sp modelId="{78763BE5-F741-469A-9E68-BACC8A56966C}">
      <dsp:nvSpPr>
        <dsp:cNvPr id="0" name=""/>
        <dsp:cNvSpPr/>
      </dsp:nvSpPr>
      <dsp:spPr>
        <a:xfrm>
          <a:off x="1662436" y="791477"/>
          <a:ext cx="1972573" cy="631019"/>
        </a:xfrm>
        <a:prstGeom prst="roundRect">
          <a:avLst>
            <a:gd name="adj" fmla="val 10000"/>
          </a:avLst>
        </a:prstGeom>
        <a:solidFill>
          <a:schemeClr val="accent4">
            <a:hueOff val="0"/>
            <a:satOff val="0"/>
            <a:lumOff val="0"/>
            <a:alphaOff val="0"/>
          </a:schemeClr>
        </a:solidFill>
        <a:ln w="34925" cap="flat" cmpd="sng" algn="in">
          <a:solidFill>
            <a:schemeClr val="accent4">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Subcontract Agency B: $50,000</a:t>
          </a:r>
        </a:p>
      </dsp:txBody>
      <dsp:txXfrm>
        <a:off x="1680918" y="809959"/>
        <a:ext cx="1935609" cy="594055"/>
      </dsp:txXfrm>
    </dsp:sp>
    <dsp:sp modelId="{A7C9D3F8-3C09-4CC5-8A1E-01F335726D08}">
      <dsp:nvSpPr>
        <dsp:cNvPr id="0" name=""/>
        <dsp:cNvSpPr/>
      </dsp:nvSpPr>
      <dsp:spPr>
        <a:xfrm rot="2327239">
          <a:off x="1155129" y="1613855"/>
          <a:ext cx="570175" cy="29502"/>
        </a:xfrm>
        <a:custGeom>
          <a:avLst/>
          <a:gdLst/>
          <a:ahLst/>
          <a:cxnLst/>
          <a:rect l="0" t="0" r="0" b="0"/>
          <a:pathLst>
            <a:path>
              <a:moveTo>
                <a:pt x="0" y="14751"/>
              </a:moveTo>
              <a:lnTo>
                <a:pt x="570175" y="14751"/>
              </a:lnTo>
            </a:path>
          </a:pathLst>
        </a:custGeom>
        <a:noFill/>
        <a:ln w="34925" cap="flat" cmpd="sng" algn="in">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1425962" y="1614351"/>
        <a:ext cx="28508" cy="28508"/>
      </dsp:txXfrm>
    </dsp:sp>
    <dsp:sp modelId="{2A5A0047-9E4E-49A3-955C-0B93C68CC37D}">
      <dsp:nvSpPr>
        <dsp:cNvPr id="0" name=""/>
        <dsp:cNvSpPr/>
      </dsp:nvSpPr>
      <dsp:spPr>
        <a:xfrm>
          <a:off x="1662436" y="1505828"/>
          <a:ext cx="1972573" cy="602730"/>
        </a:xfrm>
        <a:prstGeom prst="roundRect">
          <a:avLst>
            <a:gd name="adj" fmla="val 10000"/>
          </a:avLst>
        </a:prstGeom>
        <a:solidFill>
          <a:schemeClr val="accent4">
            <a:hueOff val="0"/>
            <a:satOff val="0"/>
            <a:lumOff val="0"/>
            <a:alphaOff val="0"/>
          </a:schemeClr>
        </a:solidFill>
        <a:ln w="34925" cap="flat" cmpd="sng" algn="in">
          <a:solidFill>
            <a:schemeClr val="accent4">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Subcontract Agency C: $75,000</a:t>
          </a:r>
        </a:p>
      </dsp:txBody>
      <dsp:txXfrm>
        <a:off x="1680089" y="1523481"/>
        <a:ext cx="1937267" cy="567424"/>
      </dsp:txXfrm>
    </dsp:sp>
    <dsp:sp modelId="{C248E8F8-5DD6-4B2D-8033-84256E4C3C71}">
      <dsp:nvSpPr>
        <dsp:cNvPr id="0" name=""/>
        <dsp:cNvSpPr/>
      </dsp:nvSpPr>
      <dsp:spPr>
        <a:xfrm>
          <a:off x="106901" y="2370978"/>
          <a:ext cx="1111096" cy="836255"/>
        </a:xfrm>
        <a:prstGeom prst="roundRect">
          <a:avLst>
            <a:gd name="adj" fmla="val 10000"/>
          </a:avLst>
        </a:prstGeom>
        <a:solidFill>
          <a:schemeClr val="accent4">
            <a:hueOff val="0"/>
            <a:satOff val="0"/>
            <a:lumOff val="0"/>
            <a:alphaOff val="0"/>
          </a:schemeClr>
        </a:solidFill>
        <a:ln w="34925" cap="flat" cmpd="sng" algn="in">
          <a:solidFill>
            <a:schemeClr val="accent4">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Single Applicant #3: </a:t>
          </a:r>
        </a:p>
        <a:p>
          <a:pPr marL="0" lvl="0" indent="0" algn="ctr" defTabSz="622300">
            <a:lnSpc>
              <a:spcPct val="90000"/>
            </a:lnSpc>
            <a:spcBef>
              <a:spcPct val="0"/>
            </a:spcBef>
            <a:spcAft>
              <a:spcPct val="35000"/>
            </a:spcAft>
            <a:buNone/>
          </a:pPr>
          <a:r>
            <a:rPr lang="en-US" sz="1400" kern="1200" dirty="0"/>
            <a:t>$205,000</a:t>
          </a:r>
        </a:p>
      </dsp:txBody>
      <dsp:txXfrm>
        <a:off x="131394" y="2395471"/>
        <a:ext cx="1062110" cy="787269"/>
      </dsp:txXfrm>
    </dsp:sp>
    <dsp:sp modelId="{9D7558DD-AD0A-4EEA-9861-37361ED0538E}">
      <dsp:nvSpPr>
        <dsp:cNvPr id="0" name=""/>
        <dsp:cNvSpPr/>
      </dsp:nvSpPr>
      <dsp:spPr>
        <a:xfrm rot="19457599">
          <a:off x="1166553" y="2614634"/>
          <a:ext cx="547327" cy="29502"/>
        </a:xfrm>
        <a:custGeom>
          <a:avLst/>
          <a:gdLst/>
          <a:ahLst/>
          <a:cxnLst/>
          <a:rect l="0" t="0" r="0" b="0"/>
          <a:pathLst>
            <a:path>
              <a:moveTo>
                <a:pt x="0" y="14751"/>
              </a:moveTo>
              <a:lnTo>
                <a:pt x="547327" y="14751"/>
              </a:lnTo>
            </a:path>
          </a:pathLst>
        </a:custGeom>
        <a:noFill/>
        <a:ln w="34925" cap="flat" cmpd="sng" algn="in">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1426534" y="2615702"/>
        <a:ext cx="27366" cy="27366"/>
      </dsp:txXfrm>
    </dsp:sp>
    <dsp:sp modelId="{52236883-F4CC-4F77-BFB5-B704BEE495F8}">
      <dsp:nvSpPr>
        <dsp:cNvPr id="0" name=""/>
        <dsp:cNvSpPr/>
      </dsp:nvSpPr>
      <dsp:spPr>
        <a:xfrm>
          <a:off x="1662436" y="2191891"/>
          <a:ext cx="1972573" cy="555548"/>
        </a:xfrm>
        <a:prstGeom prst="roundRect">
          <a:avLst>
            <a:gd name="adj" fmla="val 10000"/>
          </a:avLst>
        </a:prstGeom>
        <a:solidFill>
          <a:schemeClr val="accent4">
            <a:hueOff val="0"/>
            <a:satOff val="0"/>
            <a:lumOff val="0"/>
            <a:alphaOff val="0"/>
          </a:schemeClr>
        </a:solidFill>
        <a:ln w="34925" cap="flat" cmpd="sng" algn="in">
          <a:solidFill>
            <a:schemeClr val="accent4">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Subcontract Agency B: $55,000</a:t>
          </a:r>
        </a:p>
      </dsp:txBody>
      <dsp:txXfrm>
        <a:off x="1678707" y="2208162"/>
        <a:ext cx="1940031" cy="523006"/>
      </dsp:txXfrm>
    </dsp:sp>
    <dsp:sp modelId="{F4AAA386-E7CB-4E5C-BF99-F5DF80AEDDB9}">
      <dsp:nvSpPr>
        <dsp:cNvPr id="0" name=""/>
        <dsp:cNvSpPr/>
      </dsp:nvSpPr>
      <dsp:spPr>
        <a:xfrm rot="2142401">
          <a:off x="1166553" y="2934074"/>
          <a:ext cx="547327" cy="29502"/>
        </a:xfrm>
        <a:custGeom>
          <a:avLst/>
          <a:gdLst/>
          <a:ahLst/>
          <a:cxnLst/>
          <a:rect l="0" t="0" r="0" b="0"/>
          <a:pathLst>
            <a:path>
              <a:moveTo>
                <a:pt x="0" y="14751"/>
              </a:moveTo>
              <a:lnTo>
                <a:pt x="547327" y="14751"/>
              </a:lnTo>
            </a:path>
          </a:pathLst>
        </a:custGeom>
        <a:noFill/>
        <a:ln w="34925" cap="flat" cmpd="sng" algn="in">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1426534" y="2935142"/>
        <a:ext cx="27366" cy="27366"/>
      </dsp:txXfrm>
    </dsp:sp>
    <dsp:sp modelId="{BAC1554E-FD20-447A-B548-C9F26B21A4C0}">
      <dsp:nvSpPr>
        <dsp:cNvPr id="0" name=""/>
        <dsp:cNvSpPr/>
      </dsp:nvSpPr>
      <dsp:spPr>
        <a:xfrm>
          <a:off x="1662436" y="2830772"/>
          <a:ext cx="1972573" cy="555548"/>
        </a:xfrm>
        <a:prstGeom prst="roundRect">
          <a:avLst>
            <a:gd name="adj" fmla="val 10000"/>
          </a:avLst>
        </a:prstGeom>
        <a:solidFill>
          <a:schemeClr val="accent4">
            <a:hueOff val="0"/>
            <a:satOff val="0"/>
            <a:lumOff val="0"/>
            <a:alphaOff val="0"/>
          </a:schemeClr>
        </a:solidFill>
        <a:ln w="34925" cap="flat" cmpd="sng" algn="in">
          <a:solidFill>
            <a:schemeClr val="accent4">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Subcontract Agency D: $100,000</a:t>
          </a:r>
        </a:p>
      </dsp:txBody>
      <dsp:txXfrm>
        <a:off x="1678707" y="2847043"/>
        <a:ext cx="1940031" cy="523006"/>
      </dsp:txXfrm>
    </dsp:sp>
  </dsp:spTree>
</dsp:drawing>
</file>

<file path=ppt/diagrams/layout1.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006C00-B38B-4E33-9185-B2B2A016E3E9}" type="datetimeFigureOut">
              <a:rPr lang="en-US" smtClean="0"/>
              <a:t>2/21/2017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EB0C0D-4F10-494B-A4CB-7E2737E4DF4B}" type="slidenum">
              <a:rPr lang="en-US" smtClean="0"/>
              <a:t>‹#›</a:t>
            </a:fld>
            <a:endParaRPr lang="en-US"/>
          </a:p>
        </p:txBody>
      </p:sp>
    </p:spTree>
    <p:extLst>
      <p:ext uri="{BB962C8B-B14F-4D97-AF65-F5344CB8AC3E}">
        <p14:creationId xmlns:p14="http://schemas.microsoft.com/office/powerpoint/2010/main" val="3709056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8 and 15 of NOFA</a:t>
            </a:r>
          </a:p>
        </p:txBody>
      </p:sp>
      <p:sp>
        <p:nvSpPr>
          <p:cNvPr id="4" name="Slide Number Placeholder 3"/>
          <p:cNvSpPr>
            <a:spLocks noGrp="1"/>
          </p:cNvSpPr>
          <p:nvPr>
            <p:ph type="sldNum" sz="quarter" idx="10"/>
          </p:nvPr>
        </p:nvSpPr>
        <p:spPr/>
        <p:txBody>
          <a:bodyPr/>
          <a:lstStyle/>
          <a:p>
            <a:fld id="{B9EB0C0D-4F10-494B-A4CB-7E2737E4DF4B}" type="slidenum">
              <a:rPr lang="en-US" smtClean="0"/>
              <a:t>7</a:t>
            </a:fld>
            <a:endParaRPr lang="en-US"/>
          </a:p>
        </p:txBody>
      </p:sp>
    </p:spTree>
    <p:extLst>
      <p:ext uri="{BB962C8B-B14F-4D97-AF65-F5344CB8AC3E}">
        <p14:creationId xmlns:p14="http://schemas.microsoft.com/office/powerpoint/2010/main" val="3530764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8 and 15 of NOFA</a:t>
            </a:r>
          </a:p>
        </p:txBody>
      </p:sp>
      <p:sp>
        <p:nvSpPr>
          <p:cNvPr id="4" name="Slide Number Placeholder 3"/>
          <p:cNvSpPr>
            <a:spLocks noGrp="1"/>
          </p:cNvSpPr>
          <p:nvPr>
            <p:ph type="sldNum" sz="quarter" idx="10"/>
          </p:nvPr>
        </p:nvSpPr>
        <p:spPr/>
        <p:txBody>
          <a:bodyPr/>
          <a:lstStyle/>
          <a:p>
            <a:fld id="{B9EB0C0D-4F10-494B-A4CB-7E2737E4DF4B}" type="slidenum">
              <a:rPr lang="en-US" smtClean="0"/>
              <a:t>9</a:t>
            </a:fld>
            <a:endParaRPr lang="en-US"/>
          </a:p>
        </p:txBody>
      </p:sp>
    </p:spTree>
    <p:extLst>
      <p:ext uri="{BB962C8B-B14F-4D97-AF65-F5344CB8AC3E}">
        <p14:creationId xmlns:p14="http://schemas.microsoft.com/office/powerpoint/2010/main" val="3368088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9 of NOFA</a:t>
            </a:r>
          </a:p>
        </p:txBody>
      </p:sp>
      <p:sp>
        <p:nvSpPr>
          <p:cNvPr id="4" name="Slide Number Placeholder 3"/>
          <p:cNvSpPr>
            <a:spLocks noGrp="1"/>
          </p:cNvSpPr>
          <p:nvPr>
            <p:ph type="sldNum" sz="quarter" idx="10"/>
          </p:nvPr>
        </p:nvSpPr>
        <p:spPr/>
        <p:txBody>
          <a:bodyPr/>
          <a:lstStyle/>
          <a:p>
            <a:fld id="{B9EB0C0D-4F10-494B-A4CB-7E2737E4DF4B}" type="slidenum">
              <a:rPr lang="en-US" smtClean="0"/>
              <a:t>12</a:t>
            </a:fld>
            <a:endParaRPr lang="en-US"/>
          </a:p>
        </p:txBody>
      </p:sp>
    </p:spTree>
    <p:extLst>
      <p:ext uri="{BB962C8B-B14F-4D97-AF65-F5344CB8AC3E}">
        <p14:creationId xmlns:p14="http://schemas.microsoft.com/office/powerpoint/2010/main" val="2755894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2/21/2017</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2/21/2017</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2/21/2017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2/21/2017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2/21/2017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2/21/2017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2/21/2017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2/21/2017</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7.xml"/><Relationship Id="rId13" Type="http://schemas.openxmlformats.org/officeDocument/2006/relationships/diagramLayout" Target="../diagrams/layout8.xml"/><Relationship Id="rId18" Type="http://schemas.openxmlformats.org/officeDocument/2006/relationships/diagramLayout" Target="../diagrams/layout9.xml"/><Relationship Id="rId3" Type="http://schemas.openxmlformats.org/officeDocument/2006/relationships/diagramLayout" Target="../diagrams/layout6.xml"/><Relationship Id="rId21" Type="http://schemas.microsoft.com/office/2007/relationships/diagramDrawing" Target="../diagrams/drawing9.xml"/><Relationship Id="rId7" Type="http://schemas.openxmlformats.org/officeDocument/2006/relationships/diagramData" Target="../diagrams/data7.xml"/><Relationship Id="rId12" Type="http://schemas.openxmlformats.org/officeDocument/2006/relationships/diagramData" Target="../diagrams/data8.xml"/><Relationship Id="rId17" Type="http://schemas.openxmlformats.org/officeDocument/2006/relationships/diagramData" Target="../diagrams/data9.xml"/><Relationship Id="rId2" Type="http://schemas.openxmlformats.org/officeDocument/2006/relationships/diagramData" Target="../diagrams/data6.xml"/><Relationship Id="rId16" Type="http://schemas.microsoft.com/office/2007/relationships/diagramDrawing" Target="../diagrams/drawing8.xml"/><Relationship Id="rId20" Type="http://schemas.openxmlformats.org/officeDocument/2006/relationships/diagramColors" Target="../diagrams/colors9.xml"/><Relationship Id="rId1" Type="http://schemas.openxmlformats.org/officeDocument/2006/relationships/slideLayout" Target="../slideLayouts/slideLayout7.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5" Type="http://schemas.openxmlformats.org/officeDocument/2006/relationships/diagramColors" Target="../diagrams/colors8.xml"/><Relationship Id="rId10" Type="http://schemas.openxmlformats.org/officeDocument/2006/relationships/diagramColors" Target="../diagrams/colors7.xml"/><Relationship Id="rId19" Type="http://schemas.openxmlformats.org/officeDocument/2006/relationships/diagramQuickStyle" Target="../diagrams/quickStyle9.xml"/><Relationship Id="rId4" Type="http://schemas.openxmlformats.org/officeDocument/2006/relationships/diagramQuickStyle" Target="../diagrams/quickStyle6.xml"/><Relationship Id="rId9" Type="http://schemas.openxmlformats.org/officeDocument/2006/relationships/diagramQuickStyle" Target="../diagrams/quickStyle7.xml"/><Relationship Id="rId1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2017/2018 ESG Public briefing</a:t>
            </a:r>
          </a:p>
        </p:txBody>
      </p:sp>
      <p:sp>
        <p:nvSpPr>
          <p:cNvPr id="3" name="Subtitle 2"/>
          <p:cNvSpPr>
            <a:spLocks noGrp="1"/>
          </p:cNvSpPr>
          <p:nvPr>
            <p:ph type="subTitle" idx="1"/>
          </p:nvPr>
        </p:nvSpPr>
        <p:spPr/>
        <p:txBody>
          <a:bodyPr/>
          <a:lstStyle/>
          <a:p>
            <a:r>
              <a:rPr lang="en-US" dirty="0"/>
              <a:t>Intent to Apply/Pre-Application Guidance</a:t>
            </a:r>
          </a:p>
        </p:txBody>
      </p:sp>
    </p:spTree>
    <p:extLst>
      <p:ext uri="{BB962C8B-B14F-4D97-AF65-F5344CB8AC3E}">
        <p14:creationId xmlns:p14="http://schemas.microsoft.com/office/powerpoint/2010/main" val="1839950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73349"/>
          </a:xfrm>
        </p:spPr>
        <p:txBody>
          <a:bodyPr/>
          <a:lstStyle/>
          <a:p>
            <a:r>
              <a:rPr lang="en-US" dirty="0"/>
              <a:t>Collaborative Application Scenario #1</a:t>
            </a:r>
          </a:p>
        </p:txBody>
      </p:sp>
      <p:sp>
        <p:nvSpPr>
          <p:cNvPr id="4" name="Content Placeholder 3"/>
          <p:cNvSpPr>
            <a:spLocks noGrp="1"/>
          </p:cNvSpPr>
          <p:nvPr>
            <p:ph sz="half" idx="2"/>
          </p:nvPr>
        </p:nvSpPr>
        <p:spPr>
          <a:xfrm>
            <a:off x="6525403" y="2285999"/>
            <a:ext cx="4447786" cy="4367720"/>
          </a:xfrm>
        </p:spPr>
        <p:txBody>
          <a:bodyPr>
            <a:normAutofit lnSpcReduction="10000"/>
          </a:bodyPr>
          <a:lstStyle/>
          <a:p>
            <a:r>
              <a:rPr lang="en-US" dirty="0"/>
              <a:t>Pros:</a:t>
            </a:r>
          </a:p>
          <a:p>
            <a:pPr lvl="1"/>
            <a:r>
              <a:rPr lang="en-US" dirty="0"/>
              <a:t>Partner and work together</a:t>
            </a:r>
          </a:p>
          <a:p>
            <a:pPr lvl="1"/>
            <a:r>
              <a:rPr lang="en-US" dirty="0"/>
              <a:t>Ability to request amounts outside of minimum and maximum amounts</a:t>
            </a:r>
          </a:p>
          <a:p>
            <a:r>
              <a:rPr lang="en-US" dirty="0"/>
              <a:t>Cons:</a:t>
            </a:r>
          </a:p>
          <a:p>
            <a:pPr lvl="1"/>
            <a:r>
              <a:rPr lang="en-US" dirty="0"/>
              <a:t>Unable to request the full grant amount</a:t>
            </a:r>
          </a:p>
          <a:p>
            <a:pPr lvl="1"/>
            <a:r>
              <a:rPr lang="en-US" dirty="0"/>
              <a:t>Must consist of 3 partners</a:t>
            </a:r>
          </a:p>
          <a:p>
            <a:pPr lvl="1"/>
            <a:r>
              <a:rPr lang="en-US" dirty="0"/>
              <a:t>Match may be difficult to obtain</a:t>
            </a:r>
          </a:p>
          <a:p>
            <a:pPr lvl="1"/>
            <a:r>
              <a:rPr lang="en-US" dirty="0"/>
              <a:t>Paperwork may be cumbersome</a:t>
            </a:r>
          </a:p>
          <a:p>
            <a:pPr lvl="1"/>
            <a:endParaRPr lang="en-US" dirty="0"/>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1837455774"/>
              </p:ext>
            </p:extLst>
          </p:nvPr>
        </p:nvGraphicFramePr>
        <p:xfrm>
          <a:off x="875490" y="1673157"/>
          <a:ext cx="4944286" cy="41942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Rounded Corners 7"/>
          <p:cNvSpPr/>
          <p:nvPr/>
        </p:nvSpPr>
        <p:spPr>
          <a:xfrm>
            <a:off x="1371600" y="5963055"/>
            <a:ext cx="4105072" cy="690664"/>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Total Requested: $600,000</a:t>
            </a:r>
          </a:p>
          <a:p>
            <a:pPr algn="ctr"/>
            <a:r>
              <a:rPr lang="en-US" dirty="0"/>
              <a:t>($200,000 x 3 partners)</a:t>
            </a:r>
          </a:p>
        </p:txBody>
      </p:sp>
    </p:spTree>
    <p:extLst>
      <p:ext uri="{BB962C8B-B14F-4D97-AF65-F5344CB8AC3E}">
        <p14:creationId xmlns:p14="http://schemas.microsoft.com/office/powerpoint/2010/main" val="2145594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73349"/>
          </a:xfrm>
        </p:spPr>
        <p:txBody>
          <a:bodyPr/>
          <a:lstStyle/>
          <a:p>
            <a:r>
              <a:rPr lang="en-US" dirty="0"/>
              <a:t>Collaborative Application Scenario #2</a:t>
            </a:r>
          </a:p>
        </p:txBody>
      </p:sp>
      <p:sp>
        <p:nvSpPr>
          <p:cNvPr id="4" name="Content Placeholder 3"/>
          <p:cNvSpPr>
            <a:spLocks noGrp="1"/>
          </p:cNvSpPr>
          <p:nvPr>
            <p:ph sz="half" idx="2"/>
          </p:nvPr>
        </p:nvSpPr>
        <p:spPr>
          <a:xfrm>
            <a:off x="6525403" y="2285999"/>
            <a:ext cx="4447786" cy="4367720"/>
          </a:xfrm>
        </p:spPr>
        <p:txBody>
          <a:bodyPr/>
          <a:lstStyle/>
          <a:p>
            <a:r>
              <a:rPr lang="en-US" dirty="0"/>
              <a:t>Pros:</a:t>
            </a:r>
          </a:p>
          <a:p>
            <a:pPr lvl="1"/>
            <a:r>
              <a:rPr lang="en-US" dirty="0"/>
              <a:t>Partner and work together</a:t>
            </a:r>
          </a:p>
          <a:p>
            <a:pPr lvl="1"/>
            <a:r>
              <a:rPr lang="en-US" dirty="0"/>
              <a:t>Ability to request full grant amount</a:t>
            </a:r>
          </a:p>
          <a:p>
            <a:r>
              <a:rPr lang="en-US" dirty="0"/>
              <a:t>Cons:</a:t>
            </a:r>
          </a:p>
          <a:p>
            <a:pPr lvl="1"/>
            <a:r>
              <a:rPr lang="en-US" dirty="0"/>
              <a:t>Funding allows only 3 awarded projects in TX-601</a:t>
            </a:r>
          </a:p>
          <a:p>
            <a:pPr lvl="1"/>
            <a:r>
              <a:rPr lang="en-US" dirty="0"/>
              <a:t>Match may be difficult to obtain</a:t>
            </a:r>
          </a:p>
          <a:p>
            <a:pPr lvl="1"/>
            <a:r>
              <a:rPr lang="en-US" dirty="0"/>
              <a:t>Paperwork may be cumbersome</a:t>
            </a:r>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98603344"/>
              </p:ext>
            </p:extLst>
          </p:nvPr>
        </p:nvGraphicFramePr>
        <p:xfrm>
          <a:off x="885217" y="2762655"/>
          <a:ext cx="4815191" cy="3064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Rounded Corners 7"/>
          <p:cNvSpPr/>
          <p:nvPr/>
        </p:nvSpPr>
        <p:spPr>
          <a:xfrm>
            <a:off x="1240276" y="5826868"/>
            <a:ext cx="4105072" cy="690664"/>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Total Requested: $605,561</a:t>
            </a:r>
          </a:p>
        </p:txBody>
      </p:sp>
      <p:graphicFrame>
        <p:nvGraphicFramePr>
          <p:cNvPr id="3" name="Diagram 2"/>
          <p:cNvGraphicFramePr/>
          <p:nvPr>
            <p:extLst>
              <p:ext uri="{D42A27DB-BD31-4B8C-83A1-F6EECF244321}">
                <p14:modId xmlns:p14="http://schemas.microsoft.com/office/powerpoint/2010/main" val="3451079318"/>
              </p:ext>
            </p:extLst>
          </p:nvPr>
        </p:nvGraphicFramePr>
        <p:xfrm>
          <a:off x="1371600" y="2032991"/>
          <a:ext cx="3774332" cy="89503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972820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Collaborative Partners vs. </a:t>
            </a:r>
            <a:br>
              <a:rPr lang="en-US" dirty="0"/>
            </a:br>
            <a:r>
              <a:rPr lang="en-US" dirty="0"/>
              <a:t>Contracting of Services</a:t>
            </a:r>
          </a:p>
        </p:txBody>
      </p:sp>
      <p:sp>
        <p:nvSpPr>
          <p:cNvPr id="3" name="Content Placeholder 2"/>
          <p:cNvSpPr>
            <a:spLocks noGrp="1"/>
          </p:cNvSpPr>
          <p:nvPr>
            <p:ph idx="1"/>
          </p:nvPr>
        </p:nvSpPr>
        <p:spPr>
          <a:xfrm>
            <a:off x="1371600" y="2285999"/>
            <a:ext cx="9601200" cy="4260715"/>
          </a:xfrm>
        </p:spPr>
        <p:txBody>
          <a:bodyPr>
            <a:normAutofit fontScale="92500" lnSpcReduction="20000"/>
          </a:bodyPr>
          <a:lstStyle/>
          <a:p>
            <a:pPr lvl="0"/>
            <a:r>
              <a:rPr lang="en-US" dirty="0"/>
              <a:t>A collaborative partner is an organization listed in a Collaborative Application that will provide homeless services that complement the lead entity and the Application.</a:t>
            </a:r>
            <a:r>
              <a:rPr lang="en-US" i="1" dirty="0"/>
              <a:t> </a:t>
            </a:r>
            <a:endParaRPr lang="en-US" dirty="0"/>
          </a:p>
          <a:p>
            <a:pPr lvl="0"/>
            <a:r>
              <a:rPr lang="en-US" dirty="0"/>
              <a:t>The collaborative partner can be either subgranted or subcontracted. </a:t>
            </a:r>
          </a:p>
          <a:p>
            <a:pPr lvl="0"/>
            <a:r>
              <a:rPr lang="en-US" dirty="0"/>
              <a:t>A lead entity can only subgrant funds to a partner if the partner is a private nonprofit organization.</a:t>
            </a:r>
            <a:r>
              <a:rPr lang="en-US" i="1" dirty="0"/>
              <a:t> </a:t>
            </a:r>
            <a:r>
              <a:rPr lang="en-US" dirty="0"/>
              <a:t>The subgrant to a private nonprofit organization does not require competition or procurement. The lead entity may have a legally binding contract or other written arrangement to subgrant funds to its private nonprofit partners. </a:t>
            </a:r>
          </a:p>
          <a:p>
            <a:pPr lvl="0"/>
            <a:r>
              <a:rPr lang="en-US" dirty="0"/>
              <a:t>ESG Subrecipients may award funds </a:t>
            </a:r>
            <a:r>
              <a:rPr lang="en-US" u="sng" dirty="0"/>
              <a:t>to private nonprofit organizations</a:t>
            </a:r>
            <a:r>
              <a:rPr lang="en-US" dirty="0"/>
              <a:t> without conducting procurement procedures, unless prohibited by applicable Local Government Code. For all other transactions, procurement procedures must be conducted.</a:t>
            </a:r>
          </a:p>
          <a:p>
            <a:pPr lvl="0"/>
            <a:r>
              <a:rPr lang="en-US" dirty="0"/>
              <a:t>For profit entities cannot be a partner in a Collaborative Application and their involvement requires a contractor relationship with competition and procurement. </a:t>
            </a:r>
          </a:p>
          <a:p>
            <a:r>
              <a:rPr lang="en-US" dirty="0"/>
              <a:t>The number of partners in an Application is one of the factors used to determine the amount of funds the collaboration can request ($200,000 per partner per year, up to $600,000 per year)</a:t>
            </a:r>
          </a:p>
        </p:txBody>
      </p:sp>
    </p:spTree>
    <p:extLst>
      <p:ext uri="{BB962C8B-B14F-4D97-AF65-F5344CB8AC3E}">
        <p14:creationId xmlns:p14="http://schemas.microsoft.com/office/powerpoint/2010/main" val="3519090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371600" y="685800"/>
            <a:ext cx="9601200" cy="1045723"/>
          </a:xfrm>
        </p:spPr>
        <p:txBody>
          <a:bodyPr>
            <a:normAutofit fontScale="90000"/>
          </a:bodyPr>
          <a:lstStyle/>
          <a:p>
            <a:r>
              <a:rPr lang="en-US" dirty="0"/>
              <a:t>Single Applicant Scenario #2: Subcontracting</a:t>
            </a:r>
          </a:p>
        </p:txBody>
      </p:sp>
      <p:sp>
        <p:nvSpPr>
          <p:cNvPr id="7" name="Content Placeholder 6"/>
          <p:cNvSpPr>
            <a:spLocks noGrp="1"/>
          </p:cNvSpPr>
          <p:nvPr>
            <p:ph sz="half" idx="2"/>
          </p:nvPr>
        </p:nvSpPr>
        <p:spPr>
          <a:xfrm>
            <a:off x="6895056" y="1819072"/>
            <a:ext cx="4447786" cy="4661171"/>
          </a:xfrm>
        </p:spPr>
        <p:txBody>
          <a:bodyPr/>
          <a:lstStyle/>
          <a:p>
            <a:r>
              <a:rPr lang="en-US" dirty="0"/>
              <a:t>Pros:</a:t>
            </a:r>
          </a:p>
          <a:p>
            <a:pPr lvl="1"/>
            <a:r>
              <a:rPr lang="en-US" dirty="0"/>
              <a:t>Ability to request full grant amount</a:t>
            </a:r>
          </a:p>
          <a:p>
            <a:pPr lvl="1"/>
            <a:r>
              <a:rPr lang="en-US" dirty="0"/>
              <a:t>Ability to “award” more than 3 projects/agencies</a:t>
            </a:r>
          </a:p>
          <a:p>
            <a:pPr lvl="1"/>
            <a:r>
              <a:rPr lang="en-US" dirty="0"/>
              <a:t>Partner and work together</a:t>
            </a:r>
          </a:p>
          <a:p>
            <a:pPr lvl="1"/>
            <a:r>
              <a:rPr lang="en-US" dirty="0"/>
              <a:t>Match may be easier to obtain</a:t>
            </a:r>
          </a:p>
          <a:p>
            <a:r>
              <a:rPr lang="en-US" dirty="0"/>
              <a:t>Cons:</a:t>
            </a:r>
          </a:p>
          <a:p>
            <a:pPr lvl="1"/>
            <a:r>
              <a:rPr lang="en-US" dirty="0"/>
              <a:t>Paperwork may be cumbersome</a:t>
            </a:r>
          </a:p>
        </p:txBody>
      </p:sp>
      <p:sp>
        <p:nvSpPr>
          <p:cNvPr id="5" name="Rectangle: Rounded Corners 4"/>
          <p:cNvSpPr/>
          <p:nvPr/>
        </p:nvSpPr>
        <p:spPr>
          <a:xfrm>
            <a:off x="1484785" y="5957381"/>
            <a:ext cx="4458816" cy="740924"/>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Total Requested: $605,561</a:t>
            </a:r>
          </a:p>
        </p:txBody>
      </p:sp>
      <p:graphicFrame>
        <p:nvGraphicFramePr>
          <p:cNvPr id="3" name="Content Placeholder 2"/>
          <p:cNvGraphicFramePr>
            <a:graphicFrameLocks noGrp="1"/>
          </p:cNvGraphicFramePr>
          <p:nvPr>
            <p:ph sz="half" idx="1"/>
            <p:extLst>
              <p:ext uri="{D42A27DB-BD31-4B8C-83A1-F6EECF244321}">
                <p14:modId xmlns:p14="http://schemas.microsoft.com/office/powerpoint/2010/main" val="3698783825"/>
              </p:ext>
            </p:extLst>
          </p:nvPr>
        </p:nvGraphicFramePr>
        <p:xfrm>
          <a:off x="699465" y="2081719"/>
          <a:ext cx="5719863" cy="37062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0220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p:cNvSpPr/>
          <p:nvPr/>
        </p:nvSpPr>
        <p:spPr>
          <a:xfrm>
            <a:off x="5789597" y="4020098"/>
            <a:ext cx="2266097" cy="1079862"/>
          </a:xfrm>
          <a:prstGeom prst="round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Total Requested: $605,561</a:t>
            </a:r>
          </a:p>
        </p:txBody>
      </p:sp>
      <p:graphicFrame>
        <p:nvGraphicFramePr>
          <p:cNvPr id="4" name="Content Placeholder 6"/>
          <p:cNvGraphicFramePr>
            <a:graphicFrameLocks/>
          </p:cNvGraphicFramePr>
          <p:nvPr>
            <p:extLst>
              <p:ext uri="{D42A27DB-BD31-4B8C-83A1-F6EECF244321}">
                <p14:modId xmlns:p14="http://schemas.microsoft.com/office/powerpoint/2010/main" val="3246621887"/>
              </p:ext>
            </p:extLst>
          </p:nvPr>
        </p:nvGraphicFramePr>
        <p:xfrm>
          <a:off x="774981" y="1138410"/>
          <a:ext cx="1909577" cy="31972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Rounded Corners 4"/>
          <p:cNvSpPr/>
          <p:nvPr/>
        </p:nvSpPr>
        <p:spPr>
          <a:xfrm>
            <a:off x="756211" y="4056516"/>
            <a:ext cx="1896376" cy="104794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a:t>Total Requested: $600,000</a:t>
            </a:r>
          </a:p>
          <a:p>
            <a:pPr algn="ctr"/>
            <a:r>
              <a:rPr lang="en-US" sz="1400" dirty="0"/>
              <a:t>($200,000 x 3 partners)</a:t>
            </a:r>
          </a:p>
        </p:txBody>
      </p:sp>
      <p:graphicFrame>
        <p:nvGraphicFramePr>
          <p:cNvPr id="6" name="Content Placeholder 6"/>
          <p:cNvGraphicFramePr>
            <a:graphicFrameLocks/>
          </p:cNvGraphicFramePr>
          <p:nvPr>
            <p:extLst>
              <p:ext uri="{D42A27DB-BD31-4B8C-83A1-F6EECF244321}">
                <p14:modId xmlns:p14="http://schemas.microsoft.com/office/powerpoint/2010/main" val="1446972018"/>
              </p:ext>
            </p:extLst>
          </p:nvPr>
        </p:nvGraphicFramePr>
        <p:xfrm>
          <a:off x="3117223" y="1615785"/>
          <a:ext cx="2192907" cy="244073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Rectangle: Rounded Corners 6"/>
          <p:cNvSpPr/>
          <p:nvPr/>
        </p:nvSpPr>
        <p:spPr>
          <a:xfrm>
            <a:off x="3150824" y="4020098"/>
            <a:ext cx="2140536" cy="107986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a:t>Total Requested: $605,561</a:t>
            </a:r>
          </a:p>
        </p:txBody>
      </p:sp>
      <p:graphicFrame>
        <p:nvGraphicFramePr>
          <p:cNvPr id="8" name="Diagram 7"/>
          <p:cNvGraphicFramePr/>
          <p:nvPr>
            <p:extLst>
              <p:ext uri="{D42A27DB-BD31-4B8C-83A1-F6EECF244321}">
                <p14:modId xmlns:p14="http://schemas.microsoft.com/office/powerpoint/2010/main" val="1986127412"/>
              </p:ext>
            </p:extLst>
          </p:nvPr>
        </p:nvGraphicFramePr>
        <p:xfrm>
          <a:off x="3150824" y="1186150"/>
          <a:ext cx="2140536" cy="521465"/>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9" name="Rectangle: Rounded Corners 8"/>
          <p:cNvSpPr/>
          <p:nvPr/>
        </p:nvSpPr>
        <p:spPr>
          <a:xfrm>
            <a:off x="8681014" y="4588056"/>
            <a:ext cx="3026243" cy="534146"/>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Total Requested: $605,561</a:t>
            </a:r>
          </a:p>
        </p:txBody>
      </p:sp>
      <p:graphicFrame>
        <p:nvGraphicFramePr>
          <p:cNvPr id="10" name="Content Placeholder 2"/>
          <p:cNvGraphicFramePr>
            <a:graphicFrameLocks/>
          </p:cNvGraphicFramePr>
          <p:nvPr>
            <p:extLst>
              <p:ext uri="{D42A27DB-BD31-4B8C-83A1-F6EECF244321}">
                <p14:modId xmlns:p14="http://schemas.microsoft.com/office/powerpoint/2010/main" val="2090413134"/>
              </p:ext>
            </p:extLst>
          </p:nvPr>
        </p:nvGraphicFramePr>
        <p:xfrm>
          <a:off x="8262650" y="1054502"/>
          <a:ext cx="3741912" cy="3389508"/>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
        <p:nvSpPr>
          <p:cNvPr id="11" name="TextBox 10"/>
          <p:cNvSpPr txBox="1"/>
          <p:nvPr/>
        </p:nvSpPr>
        <p:spPr>
          <a:xfrm>
            <a:off x="5969157" y="1615785"/>
            <a:ext cx="1863836" cy="578882"/>
          </a:xfrm>
          <a:prstGeom prst="roundRect">
            <a:avLst/>
          </a:prstGeom>
          <a:solidFill>
            <a:schemeClr val="accent2"/>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400" dirty="0"/>
              <a:t>Single Applicant #1: </a:t>
            </a:r>
          </a:p>
          <a:p>
            <a:pPr algn="ctr"/>
            <a:r>
              <a:rPr lang="en-US" sz="1400" dirty="0"/>
              <a:t>$200,000</a:t>
            </a:r>
          </a:p>
        </p:txBody>
      </p:sp>
      <p:sp>
        <p:nvSpPr>
          <p:cNvPr id="12" name="TextBox 11"/>
          <p:cNvSpPr txBox="1"/>
          <p:nvPr/>
        </p:nvSpPr>
        <p:spPr>
          <a:xfrm>
            <a:off x="5969157" y="2320887"/>
            <a:ext cx="1889542" cy="578882"/>
          </a:xfrm>
          <a:prstGeom prst="roundRect">
            <a:avLst/>
          </a:prstGeom>
          <a:solidFill>
            <a:schemeClr val="accent2"/>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400" dirty="0"/>
              <a:t>Single Applicant #2: </a:t>
            </a:r>
          </a:p>
          <a:p>
            <a:pPr algn="ctr"/>
            <a:r>
              <a:rPr lang="en-US" sz="1400" dirty="0"/>
              <a:t>$200,561</a:t>
            </a:r>
          </a:p>
        </p:txBody>
      </p:sp>
      <p:sp>
        <p:nvSpPr>
          <p:cNvPr id="13" name="TextBox 12"/>
          <p:cNvSpPr txBox="1"/>
          <p:nvPr/>
        </p:nvSpPr>
        <p:spPr>
          <a:xfrm>
            <a:off x="5969159" y="3018622"/>
            <a:ext cx="1889540" cy="578882"/>
          </a:xfrm>
          <a:prstGeom prst="roundRect">
            <a:avLst/>
          </a:prstGeom>
          <a:solidFill>
            <a:schemeClr val="accent2"/>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400" dirty="0"/>
              <a:t>Single Applicant #3: </a:t>
            </a:r>
          </a:p>
          <a:p>
            <a:pPr algn="ctr"/>
            <a:r>
              <a:rPr lang="en-US" sz="1400" dirty="0"/>
              <a:t>$205,000</a:t>
            </a:r>
          </a:p>
        </p:txBody>
      </p:sp>
    </p:spTree>
    <p:extLst>
      <p:ext uri="{BB962C8B-B14F-4D97-AF65-F5344CB8AC3E}">
        <p14:creationId xmlns:p14="http://schemas.microsoft.com/office/powerpoint/2010/main" val="4228067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Funds during Two-Year Contract Cycle</a:t>
            </a:r>
          </a:p>
        </p:txBody>
      </p:sp>
      <p:sp>
        <p:nvSpPr>
          <p:cNvPr id="3" name="Content Placeholder 2"/>
          <p:cNvSpPr>
            <a:spLocks noGrp="1"/>
          </p:cNvSpPr>
          <p:nvPr>
            <p:ph idx="1"/>
          </p:nvPr>
        </p:nvSpPr>
        <p:spPr>
          <a:xfrm>
            <a:off x="1371600" y="1634247"/>
            <a:ext cx="9601200" cy="4805463"/>
          </a:xfrm>
        </p:spPr>
        <p:txBody>
          <a:bodyPr>
            <a:normAutofit fontScale="92500" lnSpcReduction="10000"/>
          </a:bodyPr>
          <a:lstStyle/>
          <a:p>
            <a:r>
              <a:rPr lang="en-US" dirty="0"/>
              <a:t>Applicants will be requesting budget funds for two years as noted in the limits above. </a:t>
            </a:r>
          </a:p>
          <a:p>
            <a:pPr lvl="1"/>
            <a:r>
              <a:rPr lang="en-US" dirty="0"/>
              <a:t>For example, if a Collaborative Application requests $500,000 per year, the budget and performance measures should reflect performance over 24 months based on an award of $1,000,000.</a:t>
            </a:r>
          </a:p>
          <a:p>
            <a:r>
              <a:rPr lang="en-US" dirty="0"/>
              <a:t>Before entering into the second contract, TDHCA will determine how much funding is received by HUD and distribute the funding based on the proportion share that award received in the first year of the award cycle. </a:t>
            </a:r>
          </a:p>
          <a:p>
            <a:r>
              <a:rPr lang="en-US" dirty="0"/>
              <a:t>Any funds remaining in first year contracts will be recaptured ninety days after August 31, 2018 or the original end date in the 2017 ESG Contract. </a:t>
            </a:r>
          </a:p>
          <a:p>
            <a:r>
              <a:rPr lang="en-US" dirty="0"/>
              <a:t>Performance or benchmarks that could result in loss of some or all 2018 ESG funding include, but are not limited to, the following:</a:t>
            </a:r>
          </a:p>
          <a:p>
            <a:pPr lvl="1"/>
            <a:r>
              <a:rPr lang="en-US" dirty="0"/>
              <a:t>Delinquent submission of Audit Certification Form or Audit. </a:t>
            </a:r>
          </a:p>
          <a:p>
            <a:pPr lvl="1"/>
            <a:r>
              <a:rPr lang="en-US" dirty="0"/>
              <a:t>Failure to expend 60% of 2017 funding by July 1, 2018 or nine months after the start date in the 2017 ESG Contract. </a:t>
            </a:r>
          </a:p>
          <a:p>
            <a:pPr lvl="1"/>
            <a:r>
              <a:rPr lang="en-US" dirty="0"/>
              <a:t>Failure to meet performance measurements by more than 25%. </a:t>
            </a:r>
          </a:p>
          <a:p>
            <a:endParaRPr lang="en-US" dirty="0"/>
          </a:p>
          <a:p>
            <a:endParaRPr lang="en-US" dirty="0"/>
          </a:p>
        </p:txBody>
      </p:sp>
    </p:spTree>
    <p:extLst>
      <p:ext uri="{BB962C8B-B14F-4D97-AF65-F5344CB8AC3E}">
        <p14:creationId xmlns:p14="http://schemas.microsoft.com/office/powerpoint/2010/main" val="292507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1873" y="189689"/>
            <a:ext cx="9601200" cy="744166"/>
          </a:xfrm>
        </p:spPr>
        <p:txBody>
          <a:bodyPr/>
          <a:lstStyle/>
          <a:p>
            <a:r>
              <a:rPr lang="en-US" dirty="0"/>
              <a:t>TX-601 Timeline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59821609"/>
              </p:ext>
            </p:extLst>
          </p:nvPr>
        </p:nvGraphicFramePr>
        <p:xfrm>
          <a:off x="1361873" y="1076036"/>
          <a:ext cx="9829799" cy="5447738"/>
        </p:xfrm>
        <a:graphic>
          <a:graphicData uri="http://schemas.openxmlformats.org/drawingml/2006/table">
            <a:tbl>
              <a:tblPr>
                <a:tableStyleId>{5C22544A-7EE6-4342-B048-85BDC9FD1C3A}</a:tableStyleId>
              </a:tblPr>
              <a:tblGrid>
                <a:gridCol w="393190">
                  <a:extLst>
                    <a:ext uri="{9D8B030D-6E8A-4147-A177-3AD203B41FA5}">
                      <a16:colId xmlns:a16="http://schemas.microsoft.com/office/drawing/2014/main" val="2498250031"/>
                    </a:ext>
                  </a:extLst>
                </a:gridCol>
                <a:gridCol w="6249029">
                  <a:extLst>
                    <a:ext uri="{9D8B030D-6E8A-4147-A177-3AD203B41FA5}">
                      <a16:colId xmlns:a16="http://schemas.microsoft.com/office/drawing/2014/main" val="1741527246"/>
                    </a:ext>
                  </a:extLst>
                </a:gridCol>
                <a:gridCol w="3187580">
                  <a:extLst>
                    <a:ext uri="{9D8B030D-6E8A-4147-A177-3AD203B41FA5}">
                      <a16:colId xmlns:a16="http://schemas.microsoft.com/office/drawing/2014/main" val="938957591"/>
                    </a:ext>
                  </a:extLst>
                </a:gridCol>
              </a:tblGrid>
              <a:tr h="260032">
                <a:tc>
                  <a:txBody>
                    <a:bodyPr/>
                    <a:lstStyle/>
                    <a:p>
                      <a:pPr algn="ctr" fontAlgn="t"/>
                      <a:endParaRPr lang="en-US" sz="1600" b="1" i="0" u="none" strike="noStrike" dirty="0">
                        <a:solidFill>
                          <a:srgbClr val="FFFFFF"/>
                        </a:solidFill>
                        <a:effectLst/>
                        <a:latin typeface="Calibri" panose="020F0502020204030204" pitchFamily="34" charset="0"/>
                      </a:endParaRPr>
                    </a:p>
                  </a:txBody>
                  <a:tcPr marL="7367" marR="7367" marT="8377" marB="0"/>
                </a:tc>
                <a:tc>
                  <a:txBody>
                    <a:bodyPr/>
                    <a:lstStyle/>
                    <a:p>
                      <a:pPr algn="ctr" fontAlgn="b"/>
                      <a:r>
                        <a:rPr lang="en-US" sz="1600" b="1" u="none" strike="noStrike" dirty="0">
                          <a:effectLst/>
                        </a:rPr>
                        <a:t>Action/ Deadline/ Event</a:t>
                      </a:r>
                      <a:endParaRPr lang="en-US" sz="1600" b="1" i="0" u="none" strike="noStrike" dirty="0">
                        <a:solidFill>
                          <a:srgbClr val="FFFFFF"/>
                        </a:solidFill>
                        <a:effectLst/>
                        <a:latin typeface="Calibri" panose="020F0502020204030204" pitchFamily="34" charset="0"/>
                      </a:endParaRPr>
                    </a:p>
                  </a:txBody>
                  <a:tcPr marL="7367" marR="7367" marT="8377" marB="0" anchor="b"/>
                </a:tc>
                <a:tc>
                  <a:txBody>
                    <a:bodyPr/>
                    <a:lstStyle/>
                    <a:p>
                      <a:pPr algn="ctr" fontAlgn="b"/>
                      <a:r>
                        <a:rPr lang="en-US" sz="1600" b="1" u="none" strike="noStrike" dirty="0">
                          <a:effectLst/>
                        </a:rPr>
                        <a:t>Date</a:t>
                      </a:r>
                      <a:endParaRPr lang="en-US" sz="1600" b="1" i="0" u="none" strike="noStrike" dirty="0">
                        <a:solidFill>
                          <a:srgbClr val="FFFFFF"/>
                        </a:solidFill>
                        <a:effectLst/>
                        <a:latin typeface="Calibri" panose="020F0502020204030204" pitchFamily="34" charset="0"/>
                      </a:endParaRPr>
                    </a:p>
                  </a:txBody>
                  <a:tcPr marL="7367" marR="7367" marT="8377" marB="0" anchor="b"/>
                </a:tc>
                <a:extLst>
                  <a:ext uri="{0D108BD9-81ED-4DB2-BD59-A6C34878D82A}">
                    <a16:rowId xmlns:a16="http://schemas.microsoft.com/office/drawing/2014/main" val="449852849"/>
                  </a:ext>
                </a:extLst>
              </a:tr>
              <a:tr h="439691">
                <a:tc>
                  <a:txBody>
                    <a:bodyPr/>
                    <a:lstStyle/>
                    <a:p>
                      <a:pPr algn="ctr" fontAlgn="t"/>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7367" marR="7367" marT="8377" marB="0"/>
                </a:tc>
                <a:tc>
                  <a:txBody>
                    <a:bodyPr/>
                    <a:lstStyle/>
                    <a:p>
                      <a:pPr algn="l" fontAlgn="b"/>
                      <a:r>
                        <a:rPr lang="en-US" sz="1600" u="none" strike="noStrike" dirty="0">
                          <a:effectLst/>
                        </a:rPr>
                        <a:t>Funding Award from TDHCA</a:t>
                      </a:r>
                      <a:endParaRPr lang="en-US" sz="1600" b="0" i="0" u="none" strike="noStrike" dirty="0">
                        <a:solidFill>
                          <a:srgbClr val="000000"/>
                        </a:solidFill>
                        <a:effectLst/>
                        <a:latin typeface="Calibri" panose="020F0502020204030204" pitchFamily="34" charset="0"/>
                      </a:endParaRPr>
                    </a:p>
                  </a:txBody>
                  <a:tcPr marL="7367" marR="7367" marT="8377" marB="0" anchor="b"/>
                </a:tc>
                <a:tc>
                  <a:txBody>
                    <a:bodyPr/>
                    <a:lstStyle/>
                    <a:p>
                      <a:pPr algn="r" fontAlgn="b"/>
                      <a:r>
                        <a:rPr lang="en-US" sz="1600" u="none" strike="noStrike" dirty="0">
                          <a:effectLst/>
                        </a:rPr>
                        <a:t>Monday, Jan 02, 2017 at 12:00 AM</a:t>
                      </a:r>
                      <a:endParaRPr lang="en-US" sz="1600" b="0" i="0" u="none" strike="noStrike" dirty="0">
                        <a:solidFill>
                          <a:srgbClr val="000000"/>
                        </a:solidFill>
                        <a:effectLst/>
                        <a:latin typeface="Calibri" panose="020F0502020204030204" pitchFamily="34" charset="0"/>
                      </a:endParaRPr>
                    </a:p>
                  </a:txBody>
                  <a:tcPr marL="7367" marR="7367" marT="8377" marB="0" anchor="b"/>
                </a:tc>
                <a:extLst>
                  <a:ext uri="{0D108BD9-81ED-4DB2-BD59-A6C34878D82A}">
                    <a16:rowId xmlns:a16="http://schemas.microsoft.com/office/drawing/2014/main" val="3185426028"/>
                  </a:ext>
                </a:extLst>
              </a:tr>
              <a:tr h="439691">
                <a:tc>
                  <a:txBody>
                    <a:bodyPr/>
                    <a:lstStyle/>
                    <a:p>
                      <a:pPr algn="ctr" fontAlgn="t"/>
                      <a:r>
                        <a:rPr lang="en-US" sz="1600" u="none" strike="noStrike">
                          <a:effectLst/>
                        </a:rPr>
                        <a:t>2</a:t>
                      </a:r>
                      <a:endParaRPr lang="en-US" sz="1600" b="0" i="0" u="none" strike="noStrike">
                        <a:solidFill>
                          <a:srgbClr val="000000"/>
                        </a:solidFill>
                        <a:effectLst/>
                        <a:latin typeface="Calibri" panose="020F0502020204030204" pitchFamily="34" charset="0"/>
                      </a:endParaRPr>
                    </a:p>
                  </a:txBody>
                  <a:tcPr marL="7367" marR="7367" marT="8377" marB="0"/>
                </a:tc>
                <a:tc>
                  <a:txBody>
                    <a:bodyPr/>
                    <a:lstStyle/>
                    <a:p>
                      <a:pPr algn="l" fontAlgn="b"/>
                      <a:r>
                        <a:rPr lang="en-US" sz="1600" u="none" strike="noStrike" dirty="0">
                          <a:effectLst/>
                        </a:rPr>
                        <a:t>Funding Announcement and Pre-Application Instructions Posted to TCHC website</a:t>
                      </a:r>
                      <a:endParaRPr lang="en-US" sz="1600" b="0" i="0" u="none" strike="noStrike" dirty="0">
                        <a:solidFill>
                          <a:srgbClr val="000000"/>
                        </a:solidFill>
                        <a:effectLst/>
                        <a:latin typeface="Calibri" panose="020F0502020204030204" pitchFamily="34" charset="0"/>
                      </a:endParaRPr>
                    </a:p>
                  </a:txBody>
                  <a:tcPr marL="7367" marR="7367" marT="8377" marB="0" anchor="b"/>
                </a:tc>
                <a:tc>
                  <a:txBody>
                    <a:bodyPr/>
                    <a:lstStyle/>
                    <a:p>
                      <a:pPr algn="r" fontAlgn="b"/>
                      <a:r>
                        <a:rPr lang="en-US" sz="1600" u="none" strike="noStrike">
                          <a:effectLst/>
                        </a:rPr>
                        <a:t>Monday, Feb 13, 2017 at 12:00 AM</a:t>
                      </a:r>
                      <a:endParaRPr lang="en-US" sz="1600" b="0" i="0" u="none" strike="noStrike">
                        <a:solidFill>
                          <a:srgbClr val="000000"/>
                        </a:solidFill>
                        <a:effectLst/>
                        <a:latin typeface="Calibri" panose="020F0502020204030204" pitchFamily="34" charset="0"/>
                      </a:endParaRPr>
                    </a:p>
                  </a:txBody>
                  <a:tcPr marL="7367" marR="7367" marT="8377" marB="0" anchor="b"/>
                </a:tc>
                <a:extLst>
                  <a:ext uri="{0D108BD9-81ED-4DB2-BD59-A6C34878D82A}">
                    <a16:rowId xmlns:a16="http://schemas.microsoft.com/office/drawing/2014/main" val="2244189709"/>
                  </a:ext>
                </a:extLst>
              </a:tr>
              <a:tr h="439691">
                <a:tc>
                  <a:txBody>
                    <a:bodyPr/>
                    <a:lstStyle/>
                    <a:p>
                      <a:pPr algn="ctr" fontAlgn="t"/>
                      <a:r>
                        <a:rPr lang="en-US" sz="1600" u="none" strike="noStrike">
                          <a:effectLst/>
                        </a:rPr>
                        <a:t>3</a:t>
                      </a:r>
                      <a:endParaRPr lang="en-US" sz="1600" b="0" i="0" u="none" strike="noStrike">
                        <a:solidFill>
                          <a:srgbClr val="000000"/>
                        </a:solidFill>
                        <a:effectLst/>
                        <a:latin typeface="Calibri" panose="020F0502020204030204" pitchFamily="34" charset="0"/>
                      </a:endParaRPr>
                    </a:p>
                  </a:txBody>
                  <a:tcPr marL="7367" marR="7367" marT="8377" marB="0"/>
                </a:tc>
                <a:tc>
                  <a:txBody>
                    <a:bodyPr/>
                    <a:lstStyle/>
                    <a:p>
                      <a:pPr algn="l" fontAlgn="b"/>
                      <a:r>
                        <a:rPr lang="en-US" sz="1600" u="none" strike="noStrike" dirty="0">
                          <a:effectLst/>
                        </a:rPr>
                        <a:t>Pre-Application/Intent to Apply Public Briefing</a:t>
                      </a:r>
                      <a:endParaRPr lang="en-US" sz="1600" b="0" i="0" u="none" strike="noStrike" dirty="0">
                        <a:solidFill>
                          <a:srgbClr val="000000"/>
                        </a:solidFill>
                        <a:effectLst/>
                        <a:latin typeface="Calibri" panose="020F0502020204030204" pitchFamily="34" charset="0"/>
                      </a:endParaRPr>
                    </a:p>
                  </a:txBody>
                  <a:tcPr marL="7367" marR="7367" marT="8377" marB="0" anchor="b"/>
                </a:tc>
                <a:tc>
                  <a:txBody>
                    <a:bodyPr/>
                    <a:lstStyle/>
                    <a:p>
                      <a:pPr algn="r" fontAlgn="b"/>
                      <a:r>
                        <a:rPr lang="en-US" sz="1600" u="none" strike="noStrike">
                          <a:effectLst/>
                        </a:rPr>
                        <a:t>Thursday, February 23, 2017 at 3:00 PM</a:t>
                      </a:r>
                      <a:endParaRPr lang="en-US" sz="1600" b="0" i="0" u="none" strike="noStrike">
                        <a:solidFill>
                          <a:srgbClr val="000000"/>
                        </a:solidFill>
                        <a:effectLst/>
                        <a:latin typeface="Calibri" panose="020F0502020204030204" pitchFamily="34" charset="0"/>
                      </a:endParaRPr>
                    </a:p>
                  </a:txBody>
                  <a:tcPr marL="7367" marR="7367" marT="8377" marB="0" anchor="b"/>
                </a:tc>
                <a:extLst>
                  <a:ext uri="{0D108BD9-81ED-4DB2-BD59-A6C34878D82A}">
                    <a16:rowId xmlns:a16="http://schemas.microsoft.com/office/drawing/2014/main" val="3151494232"/>
                  </a:ext>
                </a:extLst>
              </a:tr>
              <a:tr h="260032">
                <a:tc>
                  <a:txBody>
                    <a:bodyPr/>
                    <a:lstStyle/>
                    <a:p>
                      <a:pPr algn="ctr" fontAlgn="t"/>
                      <a:r>
                        <a:rPr lang="en-US" sz="1600" u="none" strike="noStrike">
                          <a:effectLst/>
                        </a:rPr>
                        <a:t>4</a:t>
                      </a:r>
                      <a:endParaRPr lang="en-US" sz="1600" b="0" i="0" u="none" strike="noStrike">
                        <a:solidFill>
                          <a:srgbClr val="000000"/>
                        </a:solidFill>
                        <a:effectLst/>
                        <a:latin typeface="Calibri" panose="020F0502020204030204" pitchFamily="34" charset="0"/>
                      </a:endParaRPr>
                    </a:p>
                  </a:txBody>
                  <a:tcPr marL="7367" marR="7367" marT="8377" marB="0"/>
                </a:tc>
                <a:tc>
                  <a:txBody>
                    <a:bodyPr/>
                    <a:lstStyle/>
                    <a:p>
                      <a:pPr algn="l" fontAlgn="b"/>
                      <a:r>
                        <a:rPr lang="en-US" sz="1600" u="none" strike="noStrike" dirty="0">
                          <a:solidFill>
                            <a:srgbClr val="FF0000"/>
                          </a:solidFill>
                          <a:effectLst/>
                        </a:rPr>
                        <a:t>Deadline for submission of completed Pre-Application/Intent to Apply</a:t>
                      </a:r>
                      <a:endParaRPr lang="en-US" sz="1600" b="1" i="0" u="none" strike="noStrike" dirty="0">
                        <a:solidFill>
                          <a:srgbClr val="FF0000"/>
                        </a:solidFill>
                        <a:effectLst/>
                        <a:latin typeface="Calibri" panose="020F0502020204030204" pitchFamily="34" charset="0"/>
                      </a:endParaRPr>
                    </a:p>
                  </a:txBody>
                  <a:tcPr marL="7367" marR="7367" marT="8377" marB="0" anchor="b"/>
                </a:tc>
                <a:tc>
                  <a:txBody>
                    <a:bodyPr/>
                    <a:lstStyle/>
                    <a:p>
                      <a:pPr algn="r" fontAlgn="b"/>
                      <a:r>
                        <a:rPr lang="en-US" sz="1600" u="none" strike="noStrike" dirty="0">
                          <a:solidFill>
                            <a:srgbClr val="FF0000"/>
                          </a:solidFill>
                          <a:effectLst/>
                        </a:rPr>
                        <a:t>Friday, March 3, 2017 at 5:00PM</a:t>
                      </a:r>
                      <a:endParaRPr lang="en-US" sz="1600" b="1" i="0" u="none" strike="noStrike" dirty="0">
                        <a:solidFill>
                          <a:srgbClr val="FF0000"/>
                        </a:solidFill>
                        <a:effectLst/>
                        <a:latin typeface="Calibri" panose="020F0502020204030204" pitchFamily="34" charset="0"/>
                      </a:endParaRPr>
                    </a:p>
                  </a:txBody>
                  <a:tcPr marL="7367" marR="7367" marT="8377" marB="0" anchor="b"/>
                </a:tc>
                <a:extLst>
                  <a:ext uri="{0D108BD9-81ED-4DB2-BD59-A6C34878D82A}">
                    <a16:rowId xmlns:a16="http://schemas.microsoft.com/office/drawing/2014/main" val="2799182867"/>
                  </a:ext>
                </a:extLst>
              </a:tr>
              <a:tr h="260032">
                <a:tc>
                  <a:txBody>
                    <a:bodyPr/>
                    <a:lstStyle/>
                    <a:p>
                      <a:pPr algn="ctr" fontAlgn="t"/>
                      <a:r>
                        <a:rPr lang="en-US" sz="1600" u="none" strike="noStrike">
                          <a:effectLst/>
                        </a:rPr>
                        <a:t>5</a:t>
                      </a:r>
                      <a:endParaRPr lang="en-US" sz="1600" b="0" i="0" u="none" strike="noStrike">
                        <a:solidFill>
                          <a:srgbClr val="000000"/>
                        </a:solidFill>
                        <a:effectLst/>
                        <a:latin typeface="Calibri" panose="020F0502020204030204" pitchFamily="34" charset="0"/>
                      </a:endParaRPr>
                    </a:p>
                  </a:txBody>
                  <a:tcPr marL="7367" marR="7367" marT="8377" marB="0"/>
                </a:tc>
                <a:tc>
                  <a:txBody>
                    <a:bodyPr/>
                    <a:lstStyle/>
                    <a:p>
                      <a:pPr algn="l" fontAlgn="b"/>
                      <a:r>
                        <a:rPr lang="en-US" sz="1600" u="none" strike="noStrike" dirty="0">
                          <a:effectLst/>
                        </a:rPr>
                        <a:t>Request for Proposals Issued by TCHC</a:t>
                      </a:r>
                      <a:endParaRPr lang="en-US" sz="1600" b="0" i="0" u="none" strike="noStrike" dirty="0">
                        <a:solidFill>
                          <a:srgbClr val="000000"/>
                        </a:solidFill>
                        <a:effectLst/>
                        <a:latin typeface="Calibri" panose="020F0502020204030204" pitchFamily="34" charset="0"/>
                      </a:endParaRPr>
                    </a:p>
                  </a:txBody>
                  <a:tcPr marL="7367" marR="7367" marT="8377" marB="0" anchor="b"/>
                </a:tc>
                <a:tc>
                  <a:txBody>
                    <a:bodyPr/>
                    <a:lstStyle/>
                    <a:p>
                      <a:pPr algn="r" fontAlgn="b"/>
                      <a:r>
                        <a:rPr lang="en-US" sz="1600" u="none" strike="noStrike" dirty="0">
                          <a:effectLst/>
                        </a:rPr>
                        <a:t>Friday, March 31, 2017 </a:t>
                      </a:r>
                      <a:endParaRPr lang="en-US" sz="1600" b="0" i="0" u="none" strike="noStrike" dirty="0">
                        <a:solidFill>
                          <a:srgbClr val="000000"/>
                        </a:solidFill>
                        <a:effectLst/>
                        <a:latin typeface="Calibri" panose="020F0502020204030204" pitchFamily="34" charset="0"/>
                      </a:endParaRPr>
                    </a:p>
                  </a:txBody>
                  <a:tcPr marL="7367" marR="7367" marT="8377" marB="0" anchor="b"/>
                </a:tc>
                <a:extLst>
                  <a:ext uri="{0D108BD9-81ED-4DB2-BD59-A6C34878D82A}">
                    <a16:rowId xmlns:a16="http://schemas.microsoft.com/office/drawing/2014/main" val="2377679612"/>
                  </a:ext>
                </a:extLst>
              </a:tr>
              <a:tr h="260032">
                <a:tc>
                  <a:txBody>
                    <a:bodyPr/>
                    <a:lstStyle/>
                    <a:p>
                      <a:pPr algn="ctr" fontAlgn="t"/>
                      <a:r>
                        <a:rPr lang="en-US" sz="1600" u="none" strike="noStrike">
                          <a:effectLst/>
                        </a:rPr>
                        <a:t>6</a:t>
                      </a:r>
                      <a:endParaRPr lang="en-US" sz="1600" b="0" i="0" u="none" strike="noStrike">
                        <a:solidFill>
                          <a:srgbClr val="000000"/>
                        </a:solidFill>
                        <a:effectLst/>
                        <a:latin typeface="Calibri" panose="020F0502020204030204" pitchFamily="34" charset="0"/>
                      </a:endParaRPr>
                    </a:p>
                  </a:txBody>
                  <a:tcPr marL="7367" marR="7367" marT="8377" marB="0"/>
                </a:tc>
                <a:tc>
                  <a:txBody>
                    <a:bodyPr/>
                    <a:lstStyle/>
                    <a:p>
                      <a:pPr algn="l" fontAlgn="b"/>
                      <a:r>
                        <a:rPr lang="en-US" sz="1600" u="none" strike="noStrike" dirty="0">
                          <a:effectLst/>
                        </a:rPr>
                        <a:t>RFP Workshop and Collaboration Session</a:t>
                      </a:r>
                      <a:endParaRPr lang="en-US" sz="1600" b="0" i="0" u="none" strike="noStrike" dirty="0">
                        <a:solidFill>
                          <a:srgbClr val="000000"/>
                        </a:solidFill>
                        <a:effectLst/>
                        <a:latin typeface="Calibri" panose="020F0502020204030204" pitchFamily="34" charset="0"/>
                      </a:endParaRPr>
                    </a:p>
                  </a:txBody>
                  <a:tcPr marL="7367" marR="7367" marT="8377" marB="0" anchor="b"/>
                </a:tc>
                <a:tc>
                  <a:txBody>
                    <a:bodyPr/>
                    <a:lstStyle/>
                    <a:p>
                      <a:pPr algn="r" fontAlgn="b"/>
                      <a:r>
                        <a:rPr lang="en-US" sz="1600" u="none" strike="noStrike" dirty="0">
                          <a:effectLst/>
                        </a:rPr>
                        <a:t>Thursday, April 6, 2017 at TBD</a:t>
                      </a:r>
                      <a:endParaRPr lang="en-US" sz="1600" b="0" i="0" u="none" strike="noStrike" dirty="0">
                        <a:solidFill>
                          <a:srgbClr val="000000"/>
                        </a:solidFill>
                        <a:effectLst/>
                        <a:latin typeface="Calibri" panose="020F0502020204030204" pitchFamily="34" charset="0"/>
                      </a:endParaRPr>
                    </a:p>
                  </a:txBody>
                  <a:tcPr marL="7367" marR="7367" marT="8377" marB="0" anchor="b"/>
                </a:tc>
                <a:extLst>
                  <a:ext uri="{0D108BD9-81ED-4DB2-BD59-A6C34878D82A}">
                    <a16:rowId xmlns:a16="http://schemas.microsoft.com/office/drawing/2014/main" val="1566732181"/>
                  </a:ext>
                </a:extLst>
              </a:tr>
              <a:tr h="439691">
                <a:tc>
                  <a:txBody>
                    <a:bodyPr/>
                    <a:lstStyle/>
                    <a:p>
                      <a:pPr algn="ctr" fontAlgn="t"/>
                      <a:r>
                        <a:rPr lang="en-US" sz="1600" u="none" strike="noStrike">
                          <a:effectLst/>
                        </a:rPr>
                        <a:t>7</a:t>
                      </a:r>
                      <a:endParaRPr lang="en-US" sz="1600" b="0" i="0" u="none" strike="noStrike">
                        <a:solidFill>
                          <a:srgbClr val="000000"/>
                        </a:solidFill>
                        <a:effectLst/>
                        <a:latin typeface="Calibri" panose="020F0502020204030204" pitchFamily="34" charset="0"/>
                      </a:endParaRPr>
                    </a:p>
                  </a:txBody>
                  <a:tcPr marL="7367" marR="7367" marT="8377" marB="0"/>
                </a:tc>
                <a:tc>
                  <a:txBody>
                    <a:bodyPr/>
                    <a:lstStyle/>
                    <a:p>
                      <a:pPr algn="l" fontAlgn="b"/>
                      <a:r>
                        <a:rPr lang="en-US" sz="1600" u="none" strike="noStrike" dirty="0">
                          <a:effectLst/>
                        </a:rPr>
                        <a:t>Last day that corrections and clarifications about the RFP and application will be posted to TCHC website</a:t>
                      </a:r>
                      <a:endParaRPr lang="en-US" sz="1600" b="0" i="0" u="none" strike="noStrike" dirty="0">
                        <a:solidFill>
                          <a:srgbClr val="000000"/>
                        </a:solidFill>
                        <a:effectLst/>
                        <a:latin typeface="Calibri" panose="020F0502020204030204" pitchFamily="34" charset="0"/>
                      </a:endParaRPr>
                    </a:p>
                  </a:txBody>
                  <a:tcPr marL="7367" marR="7367" marT="8377" marB="0" anchor="b"/>
                </a:tc>
                <a:tc>
                  <a:txBody>
                    <a:bodyPr/>
                    <a:lstStyle/>
                    <a:p>
                      <a:pPr algn="r" fontAlgn="b"/>
                      <a:r>
                        <a:rPr lang="en-US" sz="1600" u="none" strike="noStrike" dirty="0">
                          <a:effectLst/>
                        </a:rPr>
                        <a:t>Thursday, April 27, 2017  5:00:00 PM</a:t>
                      </a:r>
                      <a:endParaRPr lang="en-US" sz="1600" b="0" i="0" u="none" strike="noStrike" dirty="0">
                        <a:solidFill>
                          <a:srgbClr val="000000"/>
                        </a:solidFill>
                        <a:effectLst/>
                        <a:latin typeface="Calibri" panose="020F0502020204030204" pitchFamily="34" charset="0"/>
                      </a:endParaRPr>
                    </a:p>
                  </a:txBody>
                  <a:tcPr marL="7367" marR="7367" marT="8377" marB="0" anchor="b"/>
                </a:tc>
                <a:extLst>
                  <a:ext uri="{0D108BD9-81ED-4DB2-BD59-A6C34878D82A}">
                    <a16:rowId xmlns:a16="http://schemas.microsoft.com/office/drawing/2014/main" val="3614716099"/>
                  </a:ext>
                </a:extLst>
              </a:tr>
              <a:tr h="260032">
                <a:tc>
                  <a:txBody>
                    <a:bodyPr/>
                    <a:lstStyle/>
                    <a:p>
                      <a:pPr algn="ctr" fontAlgn="t"/>
                      <a:r>
                        <a:rPr lang="en-US" sz="1600" u="none" strike="noStrike">
                          <a:effectLst/>
                        </a:rPr>
                        <a:t>8</a:t>
                      </a:r>
                      <a:endParaRPr lang="en-US" sz="1600" b="0" i="0" u="none" strike="noStrike">
                        <a:solidFill>
                          <a:srgbClr val="000000"/>
                        </a:solidFill>
                        <a:effectLst/>
                        <a:latin typeface="Calibri" panose="020F0502020204030204" pitchFamily="34" charset="0"/>
                      </a:endParaRPr>
                    </a:p>
                  </a:txBody>
                  <a:tcPr marL="7367" marR="7367" marT="8377" marB="0"/>
                </a:tc>
                <a:tc>
                  <a:txBody>
                    <a:bodyPr/>
                    <a:lstStyle/>
                    <a:p>
                      <a:pPr algn="l" fontAlgn="b"/>
                      <a:r>
                        <a:rPr lang="en-US" sz="1600" u="none" strike="noStrike" dirty="0">
                          <a:solidFill>
                            <a:srgbClr val="FF0000"/>
                          </a:solidFill>
                          <a:effectLst/>
                        </a:rPr>
                        <a:t>Applications Due</a:t>
                      </a:r>
                      <a:endParaRPr lang="en-US" sz="1600" b="1" i="0" u="none" strike="noStrike" dirty="0">
                        <a:solidFill>
                          <a:srgbClr val="FF0000"/>
                        </a:solidFill>
                        <a:effectLst/>
                        <a:latin typeface="Calibri" panose="020F0502020204030204" pitchFamily="34" charset="0"/>
                      </a:endParaRPr>
                    </a:p>
                  </a:txBody>
                  <a:tcPr marL="7367" marR="7367" marT="8377" marB="0" anchor="b"/>
                </a:tc>
                <a:tc>
                  <a:txBody>
                    <a:bodyPr/>
                    <a:lstStyle/>
                    <a:p>
                      <a:pPr algn="r" fontAlgn="b"/>
                      <a:r>
                        <a:rPr lang="en-US" sz="1600" u="none" strike="noStrike" dirty="0">
                          <a:solidFill>
                            <a:srgbClr val="FF0000"/>
                          </a:solidFill>
                          <a:effectLst/>
                        </a:rPr>
                        <a:t>Friday, Apr 28, 2017 at 12:30 PM</a:t>
                      </a:r>
                      <a:endParaRPr lang="en-US" sz="1600" b="1" i="0" u="none" strike="noStrike" dirty="0">
                        <a:solidFill>
                          <a:srgbClr val="FF0000"/>
                        </a:solidFill>
                        <a:effectLst/>
                        <a:latin typeface="Calibri" panose="020F0502020204030204" pitchFamily="34" charset="0"/>
                      </a:endParaRPr>
                    </a:p>
                  </a:txBody>
                  <a:tcPr marL="7367" marR="7367" marT="8377" marB="0" anchor="b"/>
                </a:tc>
                <a:extLst>
                  <a:ext uri="{0D108BD9-81ED-4DB2-BD59-A6C34878D82A}">
                    <a16:rowId xmlns:a16="http://schemas.microsoft.com/office/drawing/2014/main" val="527104367"/>
                  </a:ext>
                </a:extLst>
              </a:tr>
              <a:tr h="655824">
                <a:tc>
                  <a:txBody>
                    <a:bodyPr/>
                    <a:lstStyle/>
                    <a:p>
                      <a:pPr algn="ctr" fontAlgn="t"/>
                      <a:r>
                        <a:rPr lang="en-US" sz="1600" u="none" strike="noStrike" dirty="0">
                          <a:effectLst/>
                        </a:rPr>
                        <a:t>9</a:t>
                      </a:r>
                      <a:endParaRPr lang="en-US" sz="1600" b="0" i="0" u="none" strike="noStrike" dirty="0">
                        <a:solidFill>
                          <a:srgbClr val="000000"/>
                        </a:solidFill>
                        <a:effectLst/>
                        <a:latin typeface="Calibri" panose="020F0502020204030204" pitchFamily="34" charset="0"/>
                      </a:endParaRPr>
                    </a:p>
                  </a:txBody>
                  <a:tcPr marL="7367" marR="7367" marT="8377" marB="0"/>
                </a:tc>
                <a:tc>
                  <a:txBody>
                    <a:bodyPr/>
                    <a:lstStyle/>
                    <a:p>
                      <a:pPr algn="l" fontAlgn="b"/>
                      <a:r>
                        <a:rPr lang="en-US" sz="1600" u="none" strike="noStrike">
                          <a:effectLst/>
                        </a:rPr>
                        <a:t>Public briefing for the Community Projects Review Committee (CPRC) : Fort Worth Housing Authority Board Room, 1201 E. 13th Street, Fort Worth, TX 76102.</a:t>
                      </a:r>
                      <a:endParaRPr lang="en-US" sz="1600" b="0" i="0" u="none" strike="noStrike">
                        <a:solidFill>
                          <a:srgbClr val="000000"/>
                        </a:solidFill>
                        <a:effectLst/>
                        <a:latin typeface="Calibri" panose="020F0502020204030204" pitchFamily="34" charset="0"/>
                      </a:endParaRPr>
                    </a:p>
                  </a:txBody>
                  <a:tcPr marL="7367" marR="7367" marT="8377" marB="0" anchor="b"/>
                </a:tc>
                <a:tc>
                  <a:txBody>
                    <a:bodyPr/>
                    <a:lstStyle/>
                    <a:p>
                      <a:pPr algn="r" fontAlgn="b"/>
                      <a:r>
                        <a:rPr lang="en-US" sz="1600" u="none" strike="noStrike" dirty="0">
                          <a:effectLst/>
                        </a:rPr>
                        <a:t>Week of May 1, 2017</a:t>
                      </a:r>
                      <a:endParaRPr lang="en-US" sz="1600" b="0" i="0" u="none" strike="noStrike" dirty="0">
                        <a:solidFill>
                          <a:srgbClr val="000000"/>
                        </a:solidFill>
                        <a:effectLst/>
                        <a:latin typeface="Calibri" panose="020F0502020204030204" pitchFamily="34" charset="0"/>
                      </a:endParaRPr>
                    </a:p>
                  </a:txBody>
                  <a:tcPr marL="7367" marR="7367" marT="8377" marB="0" anchor="b"/>
                </a:tc>
                <a:extLst>
                  <a:ext uri="{0D108BD9-81ED-4DB2-BD59-A6C34878D82A}">
                    <a16:rowId xmlns:a16="http://schemas.microsoft.com/office/drawing/2014/main" val="574453207"/>
                  </a:ext>
                </a:extLst>
              </a:tr>
              <a:tr h="260032">
                <a:tc>
                  <a:txBody>
                    <a:bodyPr/>
                    <a:lstStyle/>
                    <a:p>
                      <a:pPr algn="ctr" fontAlgn="t"/>
                      <a:r>
                        <a:rPr lang="en-US" sz="1600" u="none" strike="noStrike">
                          <a:effectLst/>
                        </a:rPr>
                        <a:t>10</a:t>
                      </a:r>
                      <a:endParaRPr lang="en-US" sz="1600" b="0" i="0" u="none" strike="noStrike">
                        <a:solidFill>
                          <a:srgbClr val="000000"/>
                        </a:solidFill>
                        <a:effectLst/>
                        <a:latin typeface="Calibri" panose="020F0502020204030204" pitchFamily="34" charset="0"/>
                      </a:endParaRPr>
                    </a:p>
                  </a:txBody>
                  <a:tcPr marL="7367" marR="7367" marT="8377" marB="0"/>
                </a:tc>
                <a:tc>
                  <a:txBody>
                    <a:bodyPr/>
                    <a:lstStyle/>
                    <a:p>
                      <a:pPr algn="l" fontAlgn="b"/>
                      <a:r>
                        <a:rPr lang="en-US" sz="1600" u="none" strike="noStrike">
                          <a:effectLst/>
                        </a:rPr>
                        <a:t>CPRC Allocations Meeting - Closed Meeting</a:t>
                      </a:r>
                      <a:endParaRPr lang="en-US" sz="1600" b="0" i="0" u="none" strike="noStrike">
                        <a:solidFill>
                          <a:srgbClr val="000000"/>
                        </a:solidFill>
                        <a:effectLst/>
                        <a:latin typeface="Calibri" panose="020F0502020204030204" pitchFamily="34" charset="0"/>
                      </a:endParaRPr>
                    </a:p>
                  </a:txBody>
                  <a:tcPr marL="7367" marR="7367" marT="8377" marB="0" anchor="b"/>
                </a:tc>
                <a:tc>
                  <a:txBody>
                    <a:bodyPr/>
                    <a:lstStyle/>
                    <a:p>
                      <a:pPr algn="r" fontAlgn="b"/>
                      <a:r>
                        <a:rPr lang="en-US" sz="1600" u="none" strike="noStrike" dirty="0">
                          <a:effectLst/>
                        </a:rPr>
                        <a:t>Week of May 8, 2017</a:t>
                      </a:r>
                      <a:endParaRPr lang="en-US" sz="1600" b="0" i="0" u="none" strike="noStrike" dirty="0">
                        <a:solidFill>
                          <a:srgbClr val="000000"/>
                        </a:solidFill>
                        <a:effectLst/>
                        <a:latin typeface="Calibri" panose="020F0502020204030204" pitchFamily="34" charset="0"/>
                      </a:endParaRPr>
                    </a:p>
                  </a:txBody>
                  <a:tcPr marL="7367" marR="7367" marT="8377" marB="0" anchor="b"/>
                </a:tc>
                <a:extLst>
                  <a:ext uri="{0D108BD9-81ED-4DB2-BD59-A6C34878D82A}">
                    <a16:rowId xmlns:a16="http://schemas.microsoft.com/office/drawing/2014/main" val="3137674798"/>
                  </a:ext>
                </a:extLst>
              </a:tr>
              <a:tr h="260032">
                <a:tc>
                  <a:txBody>
                    <a:bodyPr/>
                    <a:lstStyle/>
                    <a:p>
                      <a:pPr algn="ctr" fontAlgn="t"/>
                      <a:r>
                        <a:rPr lang="en-US" sz="1600" u="none" strike="noStrike">
                          <a:effectLst/>
                        </a:rPr>
                        <a:t>11</a:t>
                      </a:r>
                      <a:endParaRPr lang="en-US" sz="1600" b="0" i="0" u="none" strike="noStrike">
                        <a:solidFill>
                          <a:srgbClr val="000000"/>
                        </a:solidFill>
                        <a:effectLst/>
                        <a:latin typeface="Calibri" panose="020F0502020204030204" pitchFamily="34" charset="0"/>
                      </a:endParaRPr>
                    </a:p>
                  </a:txBody>
                  <a:tcPr marL="7367" marR="7367" marT="8377" marB="0"/>
                </a:tc>
                <a:tc>
                  <a:txBody>
                    <a:bodyPr/>
                    <a:lstStyle/>
                    <a:p>
                      <a:pPr algn="l" fontAlgn="b"/>
                      <a:r>
                        <a:rPr lang="en-US" sz="1600" u="none" strike="noStrike" dirty="0">
                          <a:solidFill>
                            <a:srgbClr val="FF0000"/>
                          </a:solidFill>
                          <a:effectLst/>
                        </a:rPr>
                        <a:t>CPRC Funding Decisions Announced </a:t>
                      </a:r>
                      <a:endParaRPr lang="en-US" sz="1600" b="0" i="0" u="none" strike="noStrike" dirty="0">
                        <a:solidFill>
                          <a:srgbClr val="FF0000"/>
                        </a:solidFill>
                        <a:effectLst/>
                        <a:latin typeface="Calibri" panose="020F0502020204030204" pitchFamily="34" charset="0"/>
                      </a:endParaRPr>
                    </a:p>
                  </a:txBody>
                  <a:tcPr marL="7367" marR="7367" marT="8377" marB="0" anchor="b"/>
                </a:tc>
                <a:tc>
                  <a:txBody>
                    <a:bodyPr/>
                    <a:lstStyle/>
                    <a:p>
                      <a:pPr algn="r" fontAlgn="b"/>
                      <a:r>
                        <a:rPr lang="en-US" sz="1600" u="none" strike="noStrike" dirty="0">
                          <a:solidFill>
                            <a:srgbClr val="FF0000"/>
                          </a:solidFill>
                          <a:effectLst/>
                        </a:rPr>
                        <a:t>Week of May 8, 2017</a:t>
                      </a:r>
                      <a:endParaRPr lang="en-US" sz="1600" b="0" i="0" u="none" strike="noStrike" dirty="0">
                        <a:solidFill>
                          <a:srgbClr val="FF0000"/>
                        </a:solidFill>
                        <a:effectLst/>
                        <a:latin typeface="Calibri" panose="020F0502020204030204" pitchFamily="34" charset="0"/>
                      </a:endParaRPr>
                    </a:p>
                  </a:txBody>
                  <a:tcPr marL="7367" marR="7367" marT="8377" marB="0" anchor="b"/>
                </a:tc>
                <a:extLst>
                  <a:ext uri="{0D108BD9-81ED-4DB2-BD59-A6C34878D82A}">
                    <a16:rowId xmlns:a16="http://schemas.microsoft.com/office/drawing/2014/main" val="3334221444"/>
                  </a:ext>
                </a:extLst>
              </a:tr>
              <a:tr h="439691">
                <a:tc>
                  <a:txBody>
                    <a:bodyPr/>
                    <a:lstStyle/>
                    <a:p>
                      <a:pPr algn="ctr" fontAlgn="t"/>
                      <a:r>
                        <a:rPr lang="en-US" sz="1600" u="none" strike="noStrike">
                          <a:effectLst/>
                        </a:rPr>
                        <a:t>12</a:t>
                      </a:r>
                      <a:endParaRPr lang="en-US" sz="1600" b="0" i="0" u="none" strike="noStrike">
                        <a:solidFill>
                          <a:srgbClr val="000000"/>
                        </a:solidFill>
                        <a:effectLst/>
                        <a:latin typeface="Calibri" panose="020F0502020204030204" pitchFamily="34" charset="0"/>
                      </a:endParaRPr>
                    </a:p>
                  </a:txBody>
                  <a:tcPr marL="7367" marR="7367" marT="8377" marB="0"/>
                </a:tc>
                <a:tc>
                  <a:txBody>
                    <a:bodyPr/>
                    <a:lstStyle/>
                    <a:p>
                      <a:pPr algn="l" fontAlgn="b"/>
                      <a:r>
                        <a:rPr lang="en-US" sz="1600" u="none" strike="noStrike" dirty="0">
                          <a:effectLst/>
                        </a:rPr>
                        <a:t>Notify TDHCA of awardees and amounts</a:t>
                      </a:r>
                      <a:endParaRPr lang="en-US" sz="1600" b="1" i="0" u="none" strike="noStrike" dirty="0">
                        <a:solidFill>
                          <a:srgbClr val="FF0000"/>
                        </a:solidFill>
                        <a:effectLst/>
                        <a:latin typeface="Calibri" panose="020F0502020204030204" pitchFamily="34" charset="0"/>
                      </a:endParaRPr>
                    </a:p>
                  </a:txBody>
                  <a:tcPr marL="7367" marR="7367" marT="8377" marB="0" anchor="b"/>
                </a:tc>
                <a:tc>
                  <a:txBody>
                    <a:bodyPr/>
                    <a:lstStyle/>
                    <a:p>
                      <a:pPr algn="r" fontAlgn="b"/>
                      <a:r>
                        <a:rPr lang="en-US" sz="1600" u="none" strike="noStrike" dirty="0">
                          <a:effectLst/>
                        </a:rPr>
                        <a:t>Tuesday, May 30, 2017 at 12:00 AM</a:t>
                      </a:r>
                      <a:endParaRPr lang="en-US" sz="1600" b="1" i="0" u="none" strike="noStrike" dirty="0">
                        <a:solidFill>
                          <a:srgbClr val="FF0000"/>
                        </a:solidFill>
                        <a:effectLst/>
                        <a:latin typeface="Calibri" panose="020F0502020204030204" pitchFamily="34" charset="0"/>
                      </a:endParaRPr>
                    </a:p>
                  </a:txBody>
                  <a:tcPr marL="7367" marR="7367" marT="8377" marB="0" anchor="b"/>
                </a:tc>
                <a:extLst>
                  <a:ext uri="{0D108BD9-81ED-4DB2-BD59-A6C34878D82A}">
                    <a16:rowId xmlns:a16="http://schemas.microsoft.com/office/drawing/2014/main" val="447417358"/>
                  </a:ext>
                </a:extLst>
              </a:tr>
              <a:tr h="260032">
                <a:tc>
                  <a:txBody>
                    <a:bodyPr/>
                    <a:lstStyle/>
                    <a:p>
                      <a:pPr algn="ctr" fontAlgn="t"/>
                      <a:r>
                        <a:rPr lang="en-US" sz="1600" u="none" strike="noStrike">
                          <a:effectLst/>
                        </a:rPr>
                        <a:t>13</a:t>
                      </a:r>
                      <a:endParaRPr lang="en-US" sz="1600" b="0" i="0" u="none" strike="noStrike">
                        <a:solidFill>
                          <a:srgbClr val="000000"/>
                        </a:solidFill>
                        <a:effectLst/>
                        <a:latin typeface="Calibri" panose="020F0502020204030204" pitchFamily="34" charset="0"/>
                      </a:endParaRPr>
                    </a:p>
                  </a:txBody>
                  <a:tcPr marL="7367" marR="7367" marT="8377" marB="0"/>
                </a:tc>
                <a:tc>
                  <a:txBody>
                    <a:bodyPr/>
                    <a:lstStyle/>
                    <a:p>
                      <a:pPr algn="l" fontAlgn="b"/>
                      <a:r>
                        <a:rPr lang="en-US" sz="1600" u="none" strike="noStrike">
                          <a:effectLst/>
                        </a:rPr>
                        <a:t>Contract Execution</a:t>
                      </a:r>
                      <a:endParaRPr lang="en-US" sz="1600" b="0" i="0" u="none" strike="noStrike">
                        <a:solidFill>
                          <a:srgbClr val="000000"/>
                        </a:solidFill>
                        <a:effectLst/>
                        <a:latin typeface="Calibri" panose="020F0502020204030204" pitchFamily="34" charset="0"/>
                      </a:endParaRPr>
                    </a:p>
                  </a:txBody>
                  <a:tcPr marL="7367" marR="7367" marT="8377" marB="0" anchor="b"/>
                </a:tc>
                <a:tc>
                  <a:txBody>
                    <a:bodyPr/>
                    <a:lstStyle/>
                    <a:p>
                      <a:pPr algn="r" fontAlgn="b"/>
                      <a:r>
                        <a:rPr lang="en-US" sz="1600" u="none" strike="noStrike" dirty="0">
                          <a:effectLst/>
                        </a:rPr>
                        <a:t>August 2017</a:t>
                      </a:r>
                      <a:endParaRPr lang="en-US" sz="1600" b="0" i="0" u="none" strike="noStrike" dirty="0">
                        <a:solidFill>
                          <a:srgbClr val="000000"/>
                        </a:solidFill>
                        <a:effectLst/>
                        <a:latin typeface="Calibri" panose="020F0502020204030204" pitchFamily="34" charset="0"/>
                      </a:endParaRPr>
                    </a:p>
                  </a:txBody>
                  <a:tcPr marL="7367" marR="7367" marT="8377" marB="0" anchor="b"/>
                </a:tc>
                <a:extLst>
                  <a:ext uri="{0D108BD9-81ED-4DB2-BD59-A6C34878D82A}">
                    <a16:rowId xmlns:a16="http://schemas.microsoft.com/office/drawing/2014/main" val="2231816889"/>
                  </a:ext>
                </a:extLst>
              </a:tr>
              <a:tr h="260032">
                <a:tc>
                  <a:txBody>
                    <a:bodyPr/>
                    <a:lstStyle/>
                    <a:p>
                      <a:pPr algn="ctr" fontAlgn="t"/>
                      <a:r>
                        <a:rPr lang="en-US" sz="1600" u="none" strike="noStrike">
                          <a:effectLst/>
                        </a:rPr>
                        <a:t>14</a:t>
                      </a:r>
                      <a:endParaRPr lang="en-US" sz="1600" b="0" i="0" u="none" strike="noStrike">
                        <a:solidFill>
                          <a:srgbClr val="000000"/>
                        </a:solidFill>
                        <a:effectLst/>
                        <a:latin typeface="Calibri" panose="020F0502020204030204" pitchFamily="34" charset="0"/>
                      </a:endParaRPr>
                    </a:p>
                  </a:txBody>
                  <a:tcPr marL="7367" marR="7367" marT="8377" marB="0"/>
                </a:tc>
                <a:tc>
                  <a:txBody>
                    <a:bodyPr/>
                    <a:lstStyle/>
                    <a:p>
                      <a:pPr algn="l" fontAlgn="b"/>
                      <a:r>
                        <a:rPr lang="en-US" sz="1600" u="none" strike="noStrike" dirty="0">
                          <a:solidFill>
                            <a:srgbClr val="FF0000"/>
                          </a:solidFill>
                          <a:effectLst/>
                        </a:rPr>
                        <a:t>Contract Start Date</a:t>
                      </a:r>
                      <a:endParaRPr lang="en-US" sz="1600" b="0" i="0" u="none" strike="noStrike" dirty="0">
                        <a:solidFill>
                          <a:srgbClr val="FF0000"/>
                        </a:solidFill>
                        <a:effectLst/>
                        <a:latin typeface="Calibri" panose="020F0502020204030204" pitchFamily="34" charset="0"/>
                      </a:endParaRPr>
                    </a:p>
                  </a:txBody>
                  <a:tcPr marL="7367" marR="7367" marT="8377" marB="0" anchor="b"/>
                </a:tc>
                <a:tc>
                  <a:txBody>
                    <a:bodyPr/>
                    <a:lstStyle/>
                    <a:p>
                      <a:pPr algn="r" fontAlgn="b"/>
                      <a:r>
                        <a:rPr lang="en-US" sz="1600" u="none" strike="noStrike" dirty="0">
                          <a:solidFill>
                            <a:srgbClr val="FF0000"/>
                          </a:solidFill>
                          <a:effectLst/>
                        </a:rPr>
                        <a:t>Friday, Sep 01, 2017 at 12:00 AM</a:t>
                      </a:r>
                      <a:endParaRPr lang="en-US" sz="1600" b="0" i="0" u="none" strike="noStrike" dirty="0">
                        <a:solidFill>
                          <a:srgbClr val="FF0000"/>
                        </a:solidFill>
                        <a:effectLst/>
                        <a:latin typeface="Calibri" panose="020F0502020204030204" pitchFamily="34" charset="0"/>
                      </a:endParaRPr>
                    </a:p>
                  </a:txBody>
                  <a:tcPr marL="7367" marR="7367" marT="8377" marB="0" anchor="b"/>
                </a:tc>
                <a:extLst>
                  <a:ext uri="{0D108BD9-81ED-4DB2-BD59-A6C34878D82A}">
                    <a16:rowId xmlns:a16="http://schemas.microsoft.com/office/drawing/2014/main" val="3948605718"/>
                  </a:ext>
                </a:extLst>
              </a:tr>
            </a:tbl>
          </a:graphicData>
        </a:graphic>
      </p:graphicFrame>
    </p:spTree>
    <p:extLst>
      <p:ext uri="{BB962C8B-B14F-4D97-AF65-F5344CB8AC3E}">
        <p14:creationId xmlns:p14="http://schemas.microsoft.com/office/powerpoint/2010/main" val="2664222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24359"/>
          </a:xfrm>
        </p:spPr>
        <p:txBody>
          <a:bodyPr/>
          <a:lstStyle/>
          <a:p>
            <a:r>
              <a:rPr lang="en-US" dirty="0"/>
              <a:t>Funding Update</a:t>
            </a:r>
          </a:p>
        </p:txBody>
      </p:sp>
      <p:sp>
        <p:nvSpPr>
          <p:cNvPr id="3" name="Content Placeholder 2"/>
          <p:cNvSpPr>
            <a:spLocks noGrp="1"/>
          </p:cNvSpPr>
          <p:nvPr>
            <p:ph idx="1"/>
          </p:nvPr>
        </p:nvSpPr>
        <p:spPr>
          <a:xfrm>
            <a:off x="1371600" y="1520327"/>
            <a:ext cx="9601200" cy="4693185"/>
          </a:xfrm>
        </p:spPr>
        <p:txBody>
          <a:bodyPr>
            <a:normAutofit/>
          </a:bodyPr>
          <a:lstStyle/>
          <a:p>
            <a:r>
              <a:rPr lang="en-US" dirty="0"/>
              <a:t>Potential delays in ESG funding due to not having an approved federal budget. </a:t>
            </a:r>
          </a:p>
          <a:p>
            <a:r>
              <a:rPr lang="en-US" dirty="0"/>
              <a:t>TDHCA cannot make awards for ESG funds if they do not know the total amount of ESG funds available. While usually the federal appropriation is released in February or March of each year, this year there is discussion that the funding amount to Texas may not be available until May, June, or July. </a:t>
            </a:r>
          </a:p>
          <a:p>
            <a:r>
              <a:rPr lang="en-US" dirty="0"/>
              <a:t>There is a provision in the TDHCA ESG NOFA that they will extend the due date of applications so that the application acceptance will be a full 30 days after the official appropriations are released. If there is a delay, they would amend their NOFA to include an updated timeline, which would also affect the local competitions. </a:t>
            </a:r>
          </a:p>
          <a:p>
            <a:r>
              <a:rPr lang="en-US" dirty="0"/>
              <a:t>At this point, they are discussing options and how to proceed. Not only would a delay in ESG funding allocations delay the ESG award process, it would also delay the contracting process. TDHCA plans to have a course of action in March. </a:t>
            </a:r>
          </a:p>
          <a:p>
            <a:r>
              <a:rPr lang="en-US" dirty="0"/>
              <a:t>Until further notice, TX-601 will continue with the current timeline.</a:t>
            </a:r>
          </a:p>
        </p:txBody>
      </p:sp>
    </p:spTree>
    <p:extLst>
      <p:ext uri="{BB962C8B-B14F-4D97-AF65-F5344CB8AC3E}">
        <p14:creationId xmlns:p14="http://schemas.microsoft.com/office/powerpoint/2010/main" val="53994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a:xfrm>
            <a:off x="1371600" y="1857983"/>
            <a:ext cx="9601200" cy="4581727"/>
          </a:xfrm>
        </p:spPr>
        <p:txBody>
          <a:bodyPr>
            <a:normAutofit/>
          </a:bodyPr>
          <a:lstStyle/>
          <a:p>
            <a:r>
              <a:rPr lang="en-US" dirty="0"/>
              <a:t>$605,561 available per year</a:t>
            </a:r>
          </a:p>
          <a:p>
            <a:r>
              <a:rPr lang="en-US" dirty="0"/>
              <a:t>Single Applicants are limited to requesting no more than 60% of their budget for Street Outreach and Emergency Shelter activities</a:t>
            </a:r>
          </a:p>
          <a:p>
            <a:pPr lvl="1"/>
            <a:r>
              <a:rPr lang="en-US" dirty="0"/>
              <a:t>Street Outreach and Emergency Shelter Applications for our community cannot exceed $363,336.</a:t>
            </a:r>
          </a:p>
          <a:p>
            <a:r>
              <a:rPr lang="en-US" dirty="0"/>
              <a:t>Up to three (3) applications allowed for our </a:t>
            </a:r>
            <a:r>
              <a:rPr lang="en-US" dirty="0" err="1"/>
              <a:t>CoC</a:t>
            </a:r>
            <a:endParaRPr lang="en-US" dirty="0"/>
          </a:p>
          <a:p>
            <a:pPr lvl="1"/>
            <a:r>
              <a:rPr lang="en-US" dirty="0"/>
              <a:t>Minimum Request - $200,000 (per year)</a:t>
            </a:r>
          </a:p>
          <a:p>
            <a:pPr lvl="1"/>
            <a:r>
              <a:rPr lang="en-US" dirty="0"/>
              <a:t>Maximum Request - $250,000 (per year)</a:t>
            </a:r>
          </a:p>
          <a:p>
            <a:pPr lvl="1"/>
            <a:r>
              <a:rPr lang="en-US" dirty="0"/>
              <a:t>Up to 3% allowed in Administrative fees</a:t>
            </a:r>
          </a:p>
          <a:p>
            <a:r>
              <a:rPr lang="en-US" dirty="0"/>
              <a:t>Match: 100%</a:t>
            </a:r>
          </a:p>
          <a:p>
            <a:r>
              <a:rPr lang="en-US" dirty="0"/>
              <a:t>Budget and Performance Measures should be correlated to the aggregate two-year amount requested</a:t>
            </a:r>
          </a:p>
        </p:txBody>
      </p:sp>
    </p:spTree>
    <p:extLst>
      <p:ext uri="{BB962C8B-B14F-4D97-AF65-F5344CB8AC3E}">
        <p14:creationId xmlns:p14="http://schemas.microsoft.com/office/powerpoint/2010/main" val="1088552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in 2017/2018 from 2016</a:t>
            </a:r>
          </a:p>
        </p:txBody>
      </p:sp>
      <p:sp>
        <p:nvSpPr>
          <p:cNvPr id="3" name="Content Placeholder 2"/>
          <p:cNvSpPr>
            <a:spLocks noGrp="1"/>
          </p:cNvSpPr>
          <p:nvPr>
            <p:ph idx="1"/>
          </p:nvPr>
        </p:nvSpPr>
        <p:spPr/>
        <p:txBody>
          <a:bodyPr>
            <a:normAutofit/>
          </a:bodyPr>
          <a:lstStyle/>
          <a:p>
            <a:pPr lvl="0"/>
            <a:r>
              <a:rPr lang="en-US" dirty="0"/>
              <a:t>The award period for the funds awarded under this NOFA is for </a:t>
            </a:r>
            <a:r>
              <a:rPr lang="en-US" i="1" dirty="0"/>
              <a:t>two</a:t>
            </a:r>
            <a:r>
              <a:rPr lang="en-US" dirty="0"/>
              <a:t> years, and intended to run from September 1, 2017 to August 31, 2019. </a:t>
            </a:r>
          </a:p>
          <a:p>
            <a:pPr lvl="0"/>
            <a:r>
              <a:rPr lang="en-US" dirty="0"/>
              <a:t>Minimum request raised from $150,000 to $200,000.</a:t>
            </a:r>
          </a:p>
          <a:p>
            <a:pPr lvl="0"/>
            <a:r>
              <a:rPr lang="en-US" dirty="0"/>
              <a:t>Applicants should set performance measures and budgets for a twenty-four-month cycle.</a:t>
            </a:r>
          </a:p>
          <a:p>
            <a:pPr lvl="0"/>
            <a:r>
              <a:rPr lang="en-US" dirty="0"/>
              <a:t>Required to submit application forms in Excel</a:t>
            </a:r>
          </a:p>
          <a:p>
            <a:pPr lvl="0"/>
            <a:r>
              <a:rPr lang="en-US" dirty="0"/>
              <a:t>Contract history provided by TDHCA</a:t>
            </a:r>
          </a:p>
          <a:p>
            <a:pPr lvl="0"/>
            <a:r>
              <a:rPr lang="en-US" dirty="0"/>
              <a:t>Show 8% of amount of ESG funds in unencumbered cash or cash equivalent</a:t>
            </a:r>
          </a:p>
          <a:p>
            <a:endParaRPr lang="en-US" dirty="0"/>
          </a:p>
        </p:txBody>
      </p:sp>
    </p:spTree>
    <p:extLst>
      <p:ext uri="{BB962C8B-B14F-4D97-AF65-F5344CB8AC3E}">
        <p14:creationId xmlns:p14="http://schemas.microsoft.com/office/powerpoint/2010/main" val="443750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Form Changes</a:t>
            </a:r>
          </a:p>
        </p:txBody>
      </p:sp>
      <p:sp>
        <p:nvSpPr>
          <p:cNvPr id="3" name="Content Placeholder 2"/>
          <p:cNvSpPr>
            <a:spLocks noGrp="1"/>
          </p:cNvSpPr>
          <p:nvPr>
            <p:ph idx="1"/>
          </p:nvPr>
        </p:nvSpPr>
        <p:spPr/>
        <p:txBody>
          <a:bodyPr/>
          <a:lstStyle/>
          <a:p>
            <a:r>
              <a:rPr lang="en-US" dirty="0"/>
              <a:t>No Overview</a:t>
            </a:r>
          </a:p>
          <a:p>
            <a:r>
              <a:rPr lang="en-US" dirty="0"/>
              <a:t>No Audit Certification at Application</a:t>
            </a:r>
          </a:p>
          <a:p>
            <a:r>
              <a:rPr lang="en-US" dirty="0"/>
              <a:t>No question about Housing First</a:t>
            </a:r>
          </a:p>
          <a:p>
            <a:r>
              <a:rPr lang="en-US" dirty="0"/>
              <a:t>Not all Performance Measures required at Application</a:t>
            </a:r>
          </a:p>
          <a:p>
            <a:r>
              <a:rPr lang="en-US" dirty="0"/>
              <a:t>No Language Access Plan at Application</a:t>
            </a:r>
          </a:p>
        </p:txBody>
      </p:sp>
    </p:spTree>
    <p:extLst>
      <p:ext uri="{BB962C8B-B14F-4D97-AF65-F5344CB8AC3E}">
        <p14:creationId xmlns:p14="http://schemas.microsoft.com/office/powerpoint/2010/main" val="2517369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TDHCA Application Documents</a:t>
            </a:r>
          </a:p>
        </p:txBody>
      </p:sp>
      <p:sp>
        <p:nvSpPr>
          <p:cNvPr id="3" name="Content Placeholder 2"/>
          <p:cNvSpPr>
            <a:spLocks noGrp="1"/>
          </p:cNvSpPr>
          <p:nvPr>
            <p:ph idx="1"/>
          </p:nvPr>
        </p:nvSpPr>
        <p:spPr/>
        <p:txBody>
          <a:bodyPr>
            <a:normAutofit fontScale="85000" lnSpcReduction="20000"/>
          </a:bodyPr>
          <a:lstStyle/>
          <a:p>
            <a:r>
              <a:rPr lang="en-US" dirty="0"/>
              <a:t>Part I: Program Description (certain questions required)</a:t>
            </a:r>
          </a:p>
          <a:p>
            <a:r>
              <a:rPr lang="en-US" dirty="0"/>
              <a:t>Part II: History and Budget (required)</a:t>
            </a:r>
          </a:p>
          <a:p>
            <a:r>
              <a:rPr lang="en-US" dirty="0"/>
              <a:t>Part III: Performance (required)</a:t>
            </a:r>
          </a:p>
          <a:p>
            <a:r>
              <a:rPr lang="en-US" dirty="0"/>
              <a:t>Attachment A: </a:t>
            </a:r>
            <a:r>
              <a:rPr lang="en-US" dirty="0" err="1"/>
              <a:t>CoC</a:t>
            </a:r>
            <a:r>
              <a:rPr lang="en-US" dirty="0"/>
              <a:t> Participation (not required)</a:t>
            </a:r>
          </a:p>
          <a:p>
            <a:r>
              <a:rPr lang="en-US" dirty="0"/>
              <a:t>Attachment B: Financials (required)</a:t>
            </a:r>
          </a:p>
          <a:p>
            <a:r>
              <a:rPr lang="en-US" dirty="0"/>
              <a:t>Attachment C: ESG Certification (required)</a:t>
            </a:r>
          </a:p>
          <a:p>
            <a:r>
              <a:rPr lang="en-US" dirty="0"/>
              <a:t>Attachment D: Nonprofit Certifications (required)</a:t>
            </a:r>
          </a:p>
          <a:p>
            <a:r>
              <a:rPr lang="en-US" dirty="0"/>
              <a:t>Attachment E: Previous Participation Form (required)</a:t>
            </a:r>
          </a:p>
          <a:p>
            <a:r>
              <a:rPr lang="en-US" dirty="0"/>
              <a:t>Attachment F: Self Score (not required)</a:t>
            </a:r>
          </a:p>
          <a:p>
            <a:r>
              <a:rPr lang="en-US" dirty="0"/>
              <a:t>Attachment G: Local Government Approval (required for all nonprofits doing emergency shelters – due May 19</a:t>
            </a:r>
            <a:r>
              <a:rPr lang="en-US" baseline="30000" dirty="0"/>
              <a:t>th</a:t>
            </a:r>
            <a:r>
              <a:rPr lang="en-US" dirty="0"/>
              <a:t>)</a:t>
            </a:r>
          </a:p>
        </p:txBody>
      </p:sp>
    </p:spTree>
    <p:extLst>
      <p:ext uri="{BB962C8B-B14F-4D97-AF65-F5344CB8AC3E}">
        <p14:creationId xmlns:p14="http://schemas.microsoft.com/office/powerpoint/2010/main" val="2191213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Single Applicants</a:t>
            </a:r>
          </a:p>
        </p:txBody>
      </p:sp>
      <p:sp>
        <p:nvSpPr>
          <p:cNvPr id="3" name="Content Placeholder 2"/>
          <p:cNvSpPr>
            <a:spLocks noGrp="1"/>
          </p:cNvSpPr>
          <p:nvPr>
            <p:ph idx="1"/>
          </p:nvPr>
        </p:nvSpPr>
        <p:spPr>
          <a:xfrm>
            <a:off x="1371600" y="2286000"/>
            <a:ext cx="9601200" cy="3581400"/>
          </a:xfrm>
        </p:spPr>
        <p:txBody>
          <a:bodyPr/>
          <a:lstStyle/>
          <a:p>
            <a:r>
              <a:rPr lang="en-US" dirty="0"/>
              <a:t>Eligible applicant organizations can decide to apply for ESG by submitting an Application on their own.</a:t>
            </a:r>
          </a:p>
          <a:p>
            <a:r>
              <a:rPr lang="en-US" dirty="0"/>
              <a:t>Must request a minimum of $200,000; maximum of $250,000</a:t>
            </a:r>
          </a:p>
          <a:p>
            <a:r>
              <a:rPr lang="en-US" dirty="0"/>
              <a:t>The single agency will have the ability to subcontract some of the services to be offered during the contract term with other agencies. </a:t>
            </a:r>
          </a:p>
          <a:p>
            <a:r>
              <a:rPr lang="en-US" dirty="0"/>
              <a:t>Subcontracted services should preferably be identified in the Application; however, changes post-award will be permitted.</a:t>
            </a:r>
          </a:p>
        </p:txBody>
      </p:sp>
    </p:spTree>
    <p:extLst>
      <p:ext uri="{BB962C8B-B14F-4D97-AF65-F5344CB8AC3E}">
        <p14:creationId xmlns:p14="http://schemas.microsoft.com/office/powerpoint/2010/main" val="3033896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371600" y="685800"/>
            <a:ext cx="9601200" cy="1045723"/>
          </a:xfrm>
        </p:spPr>
        <p:txBody>
          <a:bodyPr/>
          <a:lstStyle/>
          <a:p>
            <a:r>
              <a:rPr lang="en-US" dirty="0"/>
              <a:t>Single Applicant Scenario #1</a:t>
            </a:r>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3945590533"/>
              </p:ext>
            </p:extLst>
          </p:nvPr>
        </p:nvGraphicFramePr>
        <p:xfrm>
          <a:off x="1371600" y="1906621"/>
          <a:ext cx="4448175"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ontent Placeholder 6"/>
          <p:cNvSpPr>
            <a:spLocks noGrp="1"/>
          </p:cNvSpPr>
          <p:nvPr>
            <p:ph sz="half" idx="2"/>
          </p:nvPr>
        </p:nvSpPr>
        <p:spPr>
          <a:xfrm>
            <a:off x="6895056" y="1819072"/>
            <a:ext cx="4447786" cy="4661171"/>
          </a:xfrm>
        </p:spPr>
        <p:txBody>
          <a:bodyPr/>
          <a:lstStyle/>
          <a:p>
            <a:r>
              <a:rPr lang="en-US" dirty="0"/>
              <a:t>Pros:</a:t>
            </a:r>
          </a:p>
          <a:p>
            <a:pPr lvl="1"/>
            <a:r>
              <a:rPr lang="en-US" dirty="0"/>
              <a:t>Ability to request full grant amount</a:t>
            </a:r>
          </a:p>
          <a:p>
            <a:pPr lvl="1"/>
            <a:r>
              <a:rPr lang="en-US" dirty="0"/>
              <a:t>Responsible for own grant</a:t>
            </a:r>
          </a:p>
          <a:p>
            <a:pPr lvl="1"/>
            <a:r>
              <a:rPr lang="en-US" dirty="0"/>
              <a:t>Same process as FY2016 grant cycle with TDHCA</a:t>
            </a:r>
          </a:p>
          <a:p>
            <a:r>
              <a:rPr lang="en-US" dirty="0"/>
              <a:t>Cons:</a:t>
            </a:r>
          </a:p>
          <a:p>
            <a:pPr lvl="1"/>
            <a:r>
              <a:rPr lang="en-US" dirty="0"/>
              <a:t>Funding allows only 3 awarded projects in TX-601</a:t>
            </a:r>
          </a:p>
          <a:p>
            <a:pPr lvl="1"/>
            <a:r>
              <a:rPr lang="en-US" dirty="0"/>
              <a:t>Match may be difficult to achieve due to new minimum amount</a:t>
            </a:r>
          </a:p>
        </p:txBody>
      </p:sp>
      <p:sp>
        <p:nvSpPr>
          <p:cNvPr id="5" name="Rectangle: Rounded Corners 4"/>
          <p:cNvSpPr/>
          <p:nvPr/>
        </p:nvSpPr>
        <p:spPr>
          <a:xfrm>
            <a:off x="1261048" y="5556115"/>
            <a:ext cx="4669277" cy="924128"/>
          </a:xfrm>
          <a:prstGeom prst="roundRect">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Total Requested: $605,561</a:t>
            </a:r>
          </a:p>
        </p:txBody>
      </p:sp>
    </p:spTree>
    <p:extLst>
      <p:ext uri="{BB962C8B-B14F-4D97-AF65-F5344CB8AC3E}">
        <p14:creationId xmlns:p14="http://schemas.microsoft.com/office/powerpoint/2010/main" val="1047560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Collaborative Applicants</a:t>
            </a:r>
          </a:p>
        </p:txBody>
      </p:sp>
      <p:sp>
        <p:nvSpPr>
          <p:cNvPr id="3" name="Content Placeholder 2"/>
          <p:cNvSpPr>
            <a:spLocks noGrp="1"/>
          </p:cNvSpPr>
          <p:nvPr>
            <p:ph idx="1"/>
          </p:nvPr>
        </p:nvSpPr>
        <p:spPr>
          <a:xfrm>
            <a:off x="1371600" y="1760706"/>
            <a:ext cx="9601200" cy="4649822"/>
          </a:xfrm>
        </p:spPr>
        <p:txBody>
          <a:bodyPr>
            <a:normAutofit fontScale="92500" lnSpcReduction="10000"/>
          </a:bodyPr>
          <a:lstStyle/>
          <a:p>
            <a:r>
              <a:rPr lang="en-US" dirty="0"/>
              <a:t>Can partner with up to two (2) other separate non-profit organizations (for a total of three (3) organizations)</a:t>
            </a:r>
          </a:p>
          <a:p>
            <a:pPr lvl="1"/>
            <a:r>
              <a:rPr lang="en-US" dirty="0"/>
              <a:t>Minimum request is $200,000 per year times the number of partners in the Application, with a maximum request of $600,000 per year ($1,200,000 for two years)</a:t>
            </a:r>
          </a:p>
          <a:p>
            <a:pPr lvl="1"/>
            <a:r>
              <a:rPr lang="en-US" dirty="0"/>
              <a:t>Each partner is not limited to budgeting only $200,000 each per year</a:t>
            </a:r>
          </a:p>
          <a:p>
            <a:pPr lvl="1"/>
            <a:r>
              <a:rPr lang="en-US" dirty="0"/>
              <a:t>Allowed to subcontract some services to be offered during the contract term with a for-profit entity</a:t>
            </a:r>
          </a:p>
          <a:p>
            <a:r>
              <a:rPr lang="en-US" dirty="0"/>
              <a:t>Must designate a Lead Entity</a:t>
            </a:r>
          </a:p>
          <a:p>
            <a:pPr lvl="1"/>
            <a:r>
              <a:rPr lang="en-US" dirty="0"/>
              <a:t>Responsible for gathering all necessary information from its partners and submitting a single application for the entire group</a:t>
            </a:r>
          </a:p>
          <a:p>
            <a:pPr lvl="1"/>
            <a:r>
              <a:rPr lang="en-US" dirty="0"/>
              <a:t>Responsible for submitting monthly financial and performance reports to TDHCA</a:t>
            </a:r>
          </a:p>
          <a:p>
            <a:r>
              <a:rPr lang="en-US" dirty="0"/>
              <a:t>If selected, the lead entity will execute the contract with TDHCA and is responsible for all activities under the contract with the State.</a:t>
            </a:r>
          </a:p>
          <a:p>
            <a:r>
              <a:rPr lang="en-US" dirty="0"/>
              <a:t>MOU with partners is highly recommended</a:t>
            </a:r>
          </a:p>
        </p:txBody>
      </p:sp>
    </p:spTree>
    <p:extLst>
      <p:ext uri="{BB962C8B-B14F-4D97-AF65-F5344CB8AC3E}">
        <p14:creationId xmlns:p14="http://schemas.microsoft.com/office/powerpoint/2010/main" val="137085765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386</TotalTime>
  <Words>1809</Words>
  <Application>Microsoft Office PowerPoint</Application>
  <PresentationFormat>Widescreen</PresentationFormat>
  <Paragraphs>217</Paragraphs>
  <Slides>16</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Calibri</vt:lpstr>
      <vt:lpstr>Franklin Gothic Book</vt:lpstr>
      <vt:lpstr>Crop</vt:lpstr>
      <vt:lpstr>2017/2018 ESG Public briefing</vt:lpstr>
      <vt:lpstr>Funding Update</vt:lpstr>
      <vt:lpstr>Overview</vt:lpstr>
      <vt:lpstr>Changes in 2017/2018 from 2016</vt:lpstr>
      <vt:lpstr>Application Form Changes</vt:lpstr>
      <vt:lpstr>TDHCA Application Documents</vt:lpstr>
      <vt:lpstr>Single Applicants</vt:lpstr>
      <vt:lpstr>Single Applicant Scenario #1</vt:lpstr>
      <vt:lpstr>Collaborative Applicants</vt:lpstr>
      <vt:lpstr>Collaborative Application Scenario #1</vt:lpstr>
      <vt:lpstr>Collaborative Application Scenario #2</vt:lpstr>
      <vt:lpstr>Collaborative Partners vs.  Contracting of Services</vt:lpstr>
      <vt:lpstr>Single Applicant Scenario #2: Subcontracting</vt:lpstr>
      <vt:lpstr>PowerPoint Presentation</vt:lpstr>
      <vt:lpstr>Funds during Two-Year Contract Cycle</vt:lpstr>
      <vt:lpstr>TX-601 Timeline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2018/2018 ESG Public briefing</dc:title>
  <dc:creator>Lauren Helms</dc:creator>
  <cp:lastModifiedBy>Lauren Helms</cp:lastModifiedBy>
  <cp:revision>37</cp:revision>
  <dcterms:created xsi:type="dcterms:W3CDTF">2017-02-15T15:23:57Z</dcterms:created>
  <dcterms:modified xsi:type="dcterms:W3CDTF">2017-02-21T15:33:32Z</dcterms:modified>
</cp:coreProperties>
</file>